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0" r:id="rId1"/>
    <p:sldMasterId id="2147483668" r:id="rId2"/>
  </p:sldMasterIdLst>
  <p:notesMasterIdLst>
    <p:notesMasterId r:id="rId12"/>
  </p:notesMasterIdLst>
  <p:handoutMasterIdLst>
    <p:handoutMasterId r:id="rId13"/>
  </p:handoutMasterIdLst>
  <p:sldIdLst>
    <p:sldId id="334" r:id="rId3"/>
    <p:sldId id="346" r:id="rId4"/>
    <p:sldId id="350" r:id="rId5"/>
    <p:sldId id="337" r:id="rId6"/>
    <p:sldId id="352" r:id="rId7"/>
    <p:sldId id="353" r:id="rId8"/>
    <p:sldId id="354" r:id="rId9"/>
    <p:sldId id="351" r:id="rId10"/>
    <p:sldId id="347" r:id="rId11"/>
  </p:sldIdLst>
  <p:sldSz cx="13004800" cy="9753600"/>
  <p:notesSz cx="7010400" cy="9296400"/>
  <p:defaultTextStyle>
    <a:lvl1pPr algn="ctr" defTabSz="584200">
      <a:defRPr sz="3600">
        <a:latin typeface="+mn-lt"/>
        <a:ea typeface="+mn-ea"/>
        <a:cs typeface="+mn-cs"/>
        <a:sym typeface="Helvetica Light"/>
      </a:defRPr>
    </a:lvl1pPr>
    <a:lvl2pPr indent="228600" algn="ctr" defTabSz="584200">
      <a:defRPr sz="3600">
        <a:latin typeface="+mn-lt"/>
        <a:ea typeface="+mn-ea"/>
        <a:cs typeface="+mn-cs"/>
        <a:sym typeface="Helvetica Light"/>
      </a:defRPr>
    </a:lvl2pPr>
    <a:lvl3pPr indent="457200" algn="ctr" defTabSz="584200">
      <a:defRPr sz="3600">
        <a:latin typeface="+mn-lt"/>
        <a:ea typeface="+mn-ea"/>
        <a:cs typeface="+mn-cs"/>
        <a:sym typeface="Helvetica Light"/>
      </a:defRPr>
    </a:lvl3pPr>
    <a:lvl4pPr indent="685800" algn="ctr" defTabSz="584200">
      <a:defRPr sz="3600">
        <a:latin typeface="+mn-lt"/>
        <a:ea typeface="+mn-ea"/>
        <a:cs typeface="+mn-cs"/>
        <a:sym typeface="Helvetica Light"/>
      </a:defRPr>
    </a:lvl4pPr>
    <a:lvl5pPr indent="914400" algn="ctr" defTabSz="584200">
      <a:defRPr sz="3600">
        <a:latin typeface="+mn-lt"/>
        <a:ea typeface="+mn-ea"/>
        <a:cs typeface="+mn-cs"/>
        <a:sym typeface="Helvetica Light"/>
      </a:defRPr>
    </a:lvl5pPr>
    <a:lvl6pPr indent="1143000" algn="ctr" defTabSz="584200">
      <a:defRPr sz="3600">
        <a:latin typeface="+mn-lt"/>
        <a:ea typeface="+mn-ea"/>
        <a:cs typeface="+mn-cs"/>
        <a:sym typeface="Helvetica Light"/>
      </a:defRPr>
    </a:lvl6pPr>
    <a:lvl7pPr indent="1371600" algn="ctr" defTabSz="584200">
      <a:defRPr sz="3600">
        <a:latin typeface="+mn-lt"/>
        <a:ea typeface="+mn-ea"/>
        <a:cs typeface="+mn-cs"/>
        <a:sym typeface="Helvetica Light"/>
      </a:defRPr>
    </a:lvl7pPr>
    <a:lvl8pPr indent="1600200" algn="ctr" defTabSz="584200">
      <a:defRPr sz="3600">
        <a:latin typeface="+mn-lt"/>
        <a:ea typeface="+mn-ea"/>
        <a:cs typeface="+mn-cs"/>
        <a:sym typeface="Helvetica Light"/>
      </a:defRPr>
    </a:lvl8pPr>
    <a:lvl9pPr indent="1828800" algn="ctr" defTabSz="584200">
      <a:defRPr sz="3600">
        <a:latin typeface="+mn-lt"/>
        <a:ea typeface="+mn-ea"/>
        <a:cs typeface="+mn-cs"/>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99"/>
    <a:srgbClr val="F26322"/>
    <a:srgbClr val="034963"/>
    <a:srgbClr val="157995"/>
    <a:srgbClr val="1AB7DA"/>
    <a:srgbClr val="0080B7"/>
    <a:srgbClr val="6D6D6D"/>
    <a:srgbClr val="94D0DF"/>
    <a:srgbClr val="5FA7BE"/>
    <a:srgbClr val="05A5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4290" autoAdjust="0"/>
    <p:restoredTop sz="94096" autoAdjust="0"/>
  </p:normalViewPr>
  <p:slideViewPr>
    <p:cSldViewPr snapToGrid="0" snapToObjects="1">
      <p:cViewPr varScale="1">
        <p:scale>
          <a:sx n="77" d="100"/>
          <a:sy n="77" d="100"/>
        </p:scale>
        <p:origin x="-1362" y="-102"/>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handoutMaster" Target="handoutMasters/handout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35DE52F0-0F5E-424A-A82E-9FA9A9E38384}" type="datetimeFigureOut">
              <a:rPr lang="en-US" smtClean="0"/>
              <a:t>8/7/2019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BE9F54-961A-464A-8F53-4C8E6FFFA2D7}" type="slidenum">
              <a:rPr lang="en-US" smtClean="0"/>
              <a:t>‹#›</a:t>
            </a:fld>
            <a:endParaRPr lang="en-US"/>
          </a:p>
        </p:txBody>
      </p:sp>
    </p:spTree>
    <p:extLst>
      <p:ext uri="{BB962C8B-B14F-4D97-AF65-F5344CB8AC3E}">
        <p14:creationId xmlns:p14="http://schemas.microsoft.com/office/powerpoint/2010/main" val="20981034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hape 3"/>
          <p:cNvSpPr>
            <a:spLocks noGrp="1" noRot="1" noChangeAspect="1"/>
          </p:cNvSpPr>
          <p:nvPr>
            <p:ph type="sldImg"/>
          </p:nvPr>
        </p:nvSpPr>
        <p:spPr>
          <a:xfrm>
            <a:off x="1181100" y="696913"/>
            <a:ext cx="4648200" cy="3486150"/>
          </a:xfrm>
          <a:prstGeom prst="rect">
            <a:avLst/>
          </a:prstGeom>
        </p:spPr>
        <p:txBody>
          <a:bodyPr lIns="93177" tIns="46589" rIns="93177" bIns="46589"/>
          <a:lstStyle/>
          <a:p>
            <a:pPr lvl="0"/>
            <a:endParaRPr/>
          </a:p>
        </p:txBody>
      </p:sp>
      <p:sp>
        <p:nvSpPr>
          <p:cNvPr id="4" name="Shape 4"/>
          <p:cNvSpPr>
            <a:spLocks noGrp="1"/>
          </p:cNvSpPr>
          <p:nvPr>
            <p:ph type="body" sz="quarter" idx="1"/>
          </p:nvPr>
        </p:nvSpPr>
        <p:spPr>
          <a:xfrm>
            <a:off x="934720" y="4415790"/>
            <a:ext cx="5140960" cy="4183380"/>
          </a:xfrm>
          <a:prstGeom prst="rect">
            <a:avLst/>
          </a:prstGeom>
        </p:spPr>
        <p:txBody>
          <a:bodyPr lIns="93177" tIns="46589" rIns="93177" bIns="46589"/>
          <a:lstStyle/>
          <a:p>
            <a:pPr lvl="0"/>
            <a:endParaRPr/>
          </a:p>
        </p:txBody>
      </p:sp>
    </p:spTree>
    <p:extLst>
      <p:ext uri="{BB962C8B-B14F-4D97-AF65-F5344CB8AC3E}">
        <p14:creationId xmlns:p14="http://schemas.microsoft.com/office/powerpoint/2010/main" val="549720514"/>
      </p:ext>
    </p:extLst>
  </p:cSld>
  <p:clrMap bg1="lt1" tx1="dk1" bg2="lt2" tx2="dk2" accent1="accent1" accent2="accent2" accent3="accent3" accent4="accent4" accent5="accent5" accent6="accent6" hlink="hlink" folHlink="folHlink"/>
  <p:hf hdr="0" ftr="0" dt="0"/>
  <p:notesStyle>
    <a:lvl1pPr defTabSz="457200">
      <a:lnSpc>
        <a:spcPct val="117999"/>
      </a:lnSpc>
      <a:defRPr sz="2200">
        <a:latin typeface="HelveticaNeue-Roman"/>
        <a:ea typeface="HelveticaNeue-Roman"/>
        <a:cs typeface="HelveticaNeue-Roman"/>
        <a:sym typeface="HelveticaNeue-Roman"/>
      </a:defRPr>
    </a:lvl1pPr>
    <a:lvl2pPr indent="228600" defTabSz="457200">
      <a:lnSpc>
        <a:spcPct val="117999"/>
      </a:lnSpc>
      <a:defRPr sz="2200">
        <a:latin typeface="HelveticaNeue-Roman"/>
        <a:ea typeface="HelveticaNeue-Roman"/>
        <a:cs typeface="HelveticaNeue-Roman"/>
        <a:sym typeface="HelveticaNeue-Roman"/>
      </a:defRPr>
    </a:lvl2pPr>
    <a:lvl3pPr indent="457200" defTabSz="457200">
      <a:lnSpc>
        <a:spcPct val="117999"/>
      </a:lnSpc>
      <a:defRPr sz="2200">
        <a:latin typeface="HelveticaNeue-Roman"/>
        <a:ea typeface="HelveticaNeue-Roman"/>
        <a:cs typeface="HelveticaNeue-Roman"/>
        <a:sym typeface="HelveticaNeue-Roman"/>
      </a:defRPr>
    </a:lvl3pPr>
    <a:lvl4pPr indent="685800" defTabSz="457200">
      <a:lnSpc>
        <a:spcPct val="117999"/>
      </a:lnSpc>
      <a:defRPr sz="2200">
        <a:latin typeface="HelveticaNeue-Roman"/>
        <a:ea typeface="HelveticaNeue-Roman"/>
        <a:cs typeface="HelveticaNeue-Roman"/>
        <a:sym typeface="HelveticaNeue-Roman"/>
      </a:defRPr>
    </a:lvl4pPr>
    <a:lvl5pPr indent="914400" defTabSz="457200">
      <a:lnSpc>
        <a:spcPct val="117999"/>
      </a:lnSpc>
      <a:defRPr sz="2200">
        <a:latin typeface="HelveticaNeue-Roman"/>
        <a:ea typeface="HelveticaNeue-Roman"/>
        <a:cs typeface="HelveticaNeue-Roman"/>
        <a:sym typeface="HelveticaNeue-Roman"/>
      </a:defRPr>
    </a:lvl5pPr>
    <a:lvl6pPr indent="1143000" defTabSz="457200">
      <a:lnSpc>
        <a:spcPct val="117999"/>
      </a:lnSpc>
      <a:defRPr sz="2200">
        <a:latin typeface="HelveticaNeue-Roman"/>
        <a:ea typeface="HelveticaNeue-Roman"/>
        <a:cs typeface="HelveticaNeue-Roman"/>
        <a:sym typeface="HelveticaNeue-Roman"/>
      </a:defRPr>
    </a:lvl6pPr>
    <a:lvl7pPr indent="1371600" defTabSz="457200">
      <a:lnSpc>
        <a:spcPct val="117999"/>
      </a:lnSpc>
      <a:defRPr sz="2200">
        <a:latin typeface="HelveticaNeue-Roman"/>
        <a:ea typeface="HelveticaNeue-Roman"/>
        <a:cs typeface="HelveticaNeue-Roman"/>
        <a:sym typeface="HelveticaNeue-Roman"/>
      </a:defRPr>
    </a:lvl7pPr>
    <a:lvl8pPr indent="1600200" defTabSz="457200">
      <a:lnSpc>
        <a:spcPct val="117999"/>
      </a:lnSpc>
      <a:defRPr sz="2200">
        <a:latin typeface="HelveticaNeue-Roman"/>
        <a:ea typeface="HelveticaNeue-Roman"/>
        <a:cs typeface="HelveticaNeue-Roman"/>
        <a:sym typeface="HelveticaNeue-Roman"/>
      </a:defRPr>
    </a:lvl8pPr>
    <a:lvl9pPr indent="1828800" defTabSz="457200">
      <a:lnSpc>
        <a:spcPct val="117999"/>
      </a:lnSpc>
      <a:defRPr sz="2200">
        <a:latin typeface="HelveticaNeue-Roman"/>
        <a:ea typeface="HelveticaNeue-Roman"/>
        <a:cs typeface="HelveticaNeue-Roman"/>
        <a:sym typeface="HelveticaNeue-Roman"/>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2051"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80" y="-127000"/>
            <a:ext cx="13339763" cy="1000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userDrawn="1"/>
        </p:nvSpPr>
        <p:spPr>
          <a:xfrm>
            <a:off x="-15240" y="6681978"/>
            <a:ext cx="13350240" cy="222199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Connector 21"/>
          <p:cNvCxnSpPr/>
          <p:nvPr userDrawn="1"/>
        </p:nvCxnSpPr>
        <p:spPr>
          <a:xfrm>
            <a:off x="6898640" y="7202078"/>
            <a:ext cx="0" cy="1209040"/>
          </a:xfrm>
          <a:prstGeom prst="line">
            <a:avLst/>
          </a:prstGeom>
          <a:noFill/>
          <a:ln w="25400" cap="flat">
            <a:solidFill>
              <a:srgbClr val="034963"/>
            </a:solidFill>
            <a:prstDash val="solid"/>
            <a:miter lim="400000"/>
          </a:ln>
          <a:effectLst/>
        </p:spPr>
        <p:style>
          <a:lnRef idx="0">
            <a:scrgbClr r="0" g="0" b="0"/>
          </a:lnRef>
          <a:fillRef idx="0">
            <a:scrgbClr r="0" g="0" b="0"/>
          </a:fillRef>
          <a:effectRef idx="0">
            <a:scrgbClr r="0" g="0" b="0"/>
          </a:effectRef>
          <a:fontRef idx="none"/>
        </p:style>
      </p:cxnSp>
      <p:pic>
        <p:nvPicPr>
          <p:cNvPr id="2" name="Picture 2" descr="U:\PLANNING\Common\2015 Rebrand with Struck\!Struck Branding and Templates\DEQ Final Logos\!! PNG Versions\! MS Office Template Graphics\PowerPoint - Primary  - Department of\PowerPoint Title Color WQ.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15749" y="6983349"/>
            <a:ext cx="4635500" cy="161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2060311"/>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or Table Only WQ">
    <p:spTree>
      <p:nvGrpSpPr>
        <p:cNvPr id="1" name=""/>
        <p:cNvGrpSpPr/>
        <p:nvPr/>
      </p:nvGrpSpPr>
      <p:grpSpPr>
        <a:xfrm>
          <a:off x="0" y="0"/>
          <a:ext cx="0" cy="0"/>
          <a:chOff x="0" y="0"/>
          <a:chExt cx="0" cy="0"/>
        </a:xfrm>
      </p:grpSpPr>
      <p:sp>
        <p:nvSpPr>
          <p:cNvPr id="9" name="Rectangle 8"/>
          <p:cNvSpPr/>
          <p:nvPr userDrawn="1"/>
        </p:nvSpPr>
        <p:spPr>
          <a:xfrm>
            <a:off x="0" y="0"/>
            <a:ext cx="13004800" cy="97535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ontent Placeholder 2"/>
          <p:cNvSpPr>
            <a:spLocks noGrp="1"/>
          </p:cNvSpPr>
          <p:nvPr>
            <p:ph idx="13"/>
          </p:nvPr>
        </p:nvSpPr>
        <p:spPr>
          <a:xfrm>
            <a:off x="449189" y="8670842"/>
            <a:ext cx="12041023" cy="306544"/>
          </a:xfrm>
          <a:prstGeom prst="rect">
            <a:avLst/>
          </a:prstGeom>
        </p:spPr>
        <p:txBody>
          <a:bodyPr/>
          <a:lstStyle>
            <a:lvl1pPr marL="0" indent="0">
              <a:buNone/>
              <a:defRPr sz="1300">
                <a:solidFill>
                  <a:srgbClr val="6D6D6D"/>
                </a:solidFill>
                <a:latin typeface="Arial"/>
                <a:cs typeface="Arial"/>
              </a:defRPr>
            </a:lvl1pPr>
            <a:lvl2pPr marL="742950" indent="-285750">
              <a:buFont typeface="Arial"/>
              <a:buChar char="•"/>
              <a:defRPr sz="2200">
                <a:solidFill>
                  <a:srgbClr val="6D6D6D"/>
                </a:solidFill>
                <a:latin typeface="Arial"/>
                <a:cs typeface="Arial"/>
              </a:defRPr>
            </a:lvl2pPr>
            <a:lvl3pPr marL="914400" indent="0">
              <a:buNone/>
              <a:defRPr sz="1800">
                <a:solidFill>
                  <a:srgbClr val="6D6D6D"/>
                </a:solidFill>
                <a:latin typeface="Arial"/>
                <a:cs typeface="Arial"/>
              </a:defRPr>
            </a:lvl3pPr>
            <a:lvl4pPr>
              <a:defRPr sz="1800">
                <a:solidFill>
                  <a:srgbClr val="6D6D6D"/>
                </a:solidFill>
                <a:latin typeface="Arial"/>
                <a:cs typeface="Arial"/>
              </a:defRPr>
            </a:lvl4pPr>
            <a:lvl5pPr marL="2057400" indent="-228600">
              <a:buFont typeface="Arial"/>
              <a:buChar char="•"/>
              <a:defRPr sz="1500">
                <a:solidFill>
                  <a:srgbClr val="6D6D6D"/>
                </a:solidFill>
                <a:latin typeface="Arial"/>
                <a:cs typeface="Arial"/>
              </a:defRPr>
            </a:lvl5pPr>
          </a:lstStyle>
          <a:p>
            <a:pPr lvl="0"/>
            <a:r>
              <a:rPr lang="en-US" dirty="0" smtClean="0"/>
              <a:t>Click to edit Master text styles</a:t>
            </a:r>
            <a:endParaRPr lang="en-US" dirty="0"/>
          </a:p>
        </p:txBody>
      </p:sp>
      <p:sp>
        <p:nvSpPr>
          <p:cNvPr id="2" name="Title 1"/>
          <p:cNvSpPr>
            <a:spLocks noGrp="1"/>
          </p:cNvSpPr>
          <p:nvPr>
            <p:ph type="ctrTitle" hasCustomPrompt="1"/>
          </p:nvPr>
        </p:nvSpPr>
        <p:spPr>
          <a:xfrm>
            <a:off x="545537" y="823295"/>
            <a:ext cx="11935917" cy="1004816"/>
          </a:xfrm>
        </p:spPr>
        <p:txBody>
          <a:bodyPr>
            <a:normAutofit/>
          </a:bodyPr>
          <a:lstStyle>
            <a:lvl1pPr algn="l">
              <a:defRPr sz="5000" b="1" i="0">
                <a:solidFill>
                  <a:srgbClr val="034963"/>
                </a:solidFill>
                <a:latin typeface="Arial"/>
                <a:cs typeface="Arial"/>
              </a:defRPr>
            </a:lvl1pPr>
          </a:lstStyle>
          <a:p>
            <a:r>
              <a:rPr lang="en-US" dirty="0" smtClean="0"/>
              <a:t>Title Text WQ (Chart Only Slide)</a:t>
            </a:r>
            <a:endParaRPr lang="en-US" dirty="0"/>
          </a:p>
        </p:txBody>
      </p:sp>
      <p:sp>
        <p:nvSpPr>
          <p:cNvPr id="6" name="Slide Number Placeholder 5"/>
          <p:cNvSpPr>
            <a:spLocks noGrp="1"/>
          </p:cNvSpPr>
          <p:nvPr>
            <p:ph type="sldNum" sz="quarter" idx="12"/>
          </p:nvPr>
        </p:nvSpPr>
        <p:spPr>
          <a:xfrm>
            <a:off x="12025991" y="9094276"/>
            <a:ext cx="780102" cy="659240"/>
          </a:xfrm>
          <a:prstGeom prst="rect">
            <a:avLst/>
          </a:prstGeom>
        </p:spPr>
        <p:txBody>
          <a:bodyPr anchor="ctr"/>
          <a:lstStyle>
            <a:lvl1pPr>
              <a:defRPr sz="1100" b="1" i="0">
                <a:solidFill>
                  <a:srgbClr val="034963"/>
                </a:solidFill>
                <a:latin typeface="Arial"/>
                <a:cs typeface="Arial"/>
              </a:defRPr>
            </a:lvl1pPr>
          </a:lstStyle>
          <a:p>
            <a:fld id="{31EAA74C-7368-EF47-8F0F-C6759A5A65D8}" type="slidenum">
              <a:rPr lang="en-US" smtClean="0"/>
              <a:pPr/>
              <a:t>‹#›</a:t>
            </a:fld>
            <a:endParaRPr lang="en-US" dirty="0"/>
          </a:p>
        </p:txBody>
      </p:sp>
      <p:cxnSp>
        <p:nvCxnSpPr>
          <p:cNvPr id="14" name="Straight Connector 13"/>
          <p:cNvCxnSpPr/>
          <p:nvPr userDrawn="1"/>
        </p:nvCxnSpPr>
        <p:spPr>
          <a:xfrm>
            <a:off x="213139" y="9094276"/>
            <a:ext cx="12592954" cy="0"/>
          </a:xfrm>
          <a:prstGeom prst="line">
            <a:avLst/>
          </a:prstGeom>
          <a:ln w="6350" cmpd="sng">
            <a:solidFill>
              <a:srgbClr val="034963"/>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rot="10800000">
            <a:off x="213139" y="659240"/>
            <a:ext cx="12592954" cy="0"/>
          </a:xfrm>
          <a:prstGeom prst="line">
            <a:avLst/>
          </a:prstGeom>
          <a:ln w="6350" cmpd="sng">
            <a:solidFill>
              <a:srgbClr val="034963"/>
            </a:solidFill>
          </a:ln>
          <a:effectLst/>
        </p:spPr>
        <p:style>
          <a:lnRef idx="2">
            <a:schemeClr val="accent1"/>
          </a:lnRef>
          <a:fillRef idx="0">
            <a:schemeClr val="accent1"/>
          </a:fillRef>
          <a:effectRef idx="1">
            <a:schemeClr val="accent1"/>
          </a:effectRef>
          <a:fontRef idx="minor">
            <a:schemeClr val="tx1"/>
          </a:fontRef>
        </p:style>
      </p:cxnSp>
      <p:sp>
        <p:nvSpPr>
          <p:cNvPr id="4" name="Chart Placeholder 3"/>
          <p:cNvSpPr>
            <a:spLocks noGrp="1"/>
          </p:cNvSpPr>
          <p:nvPr>
            <p:ph type="chart" sz="quarter" idx="16"/>
          </p:nvPr>
        </p:nvSpPr>
        <p:spPr>
          <a:xfrm>
            <a:off x="545862" y="2017713"/>
            <a:ext cx="11944350" cy="6573837"/>
          </a:xfrm>
          <a:prstGeom prst="rect">
            <a:avLst/>
          </a:prstGeom>
        </p:spPr>
        <p:txBody>
          <a:bodyPr vert="horz"/>
          <a:lstStyle/>
          <a:p>
            <a:endParaRPr lang="en-US"/>
          </a:p>
        </p:txBody>
      </p:sp>
      <p:pic>
        <p:nvPicPr>
          <p:cNvPr id="13" name="Picture 2" descr="U:\PLANNING\Common\2015 Rebrand with Struck\!Struck Branding and Templates\DEQ Final Logos\Water Quality\ai\PowerPoint Footer Bug WQ.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3139" y="9221955"/>
            <a:ext cx="334962" cy="40163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userDrawn="1"/>
        </p:nvSpPr>
        <p:spPr>
          <a:xfrm>
            <a:off x="10235432" y="9286839"/>
            <a:ext cx="1766509" cy="271869"/>
          </a:xfrm>
          <a:prstGeom prst="rect">
            <a:avLst/>
          </a:prstGeom>
          <a:noFill/>
          <a:ln w="12700" cap="flat">
            <a:noFill/>
            <a:miter lim="400000"/>
          </a:ln>
          <a:effectLst/>
        </p:spPr>
        <p:txBody>
          <a:bodyPr rot="0" spcFirstLastPara="1" vertOverflow="overflow" horzOverflow="overflow" vert="horz" wrap="none" lIns="50800" tIns="50800" rIns="50800" bIns="50800" numCol="1" spcCol="38100" rtlCol="0" anchor="ctr">
            <a:spAutoFit/>
          </a:bodyPr>
          <a:lstStyle/>
          <a:p>
            <a:pPr marL="0" marR="0" lvl="0" indent="0" algn="r" defTabSz="914400" rtl="0" eaLnBrk="1" fontAlgn="auto" latinLnBrk="1" hangingPunct="0">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034963"/>
                </a:solidFill>
                <a:effectLst/>
                <a:uLnTx/>
                <a:uFillTx/>
                <a:latin typeface="Arial" panose="020B0604020202020204" pitchFamily="34" charset="0"/>
                <a:cs typeface="Arial" panose="020B0604020202020204" pitchFamily="34" charset="0"/>
              </a:rPr>
              <a:t>Division of Water Quality</a:t>
            </a:r>
            <a:endParaRPr kumimoji="0" lang="en-US" sz="1100" b="1" i="0" u="none" strike="noStrike" kern="0" cap="none" spc="0" normalizeH="0" baseline="0" noProof="0" dirty="0" smtClean="0">
              <a:ln>
                <a:noFill/>
              </a:ln>
              <a:solidFill>
                <a:srgbClr val="034963"/>
              </a:solidFill>
              <a:effectLst/>
              <a:uLnTx/>
              <a:uFillTx/>
              <a:latin typeface="Georgia" panose="02040502050405020303" pitchFamily="18" charset="0"/>
            </a:endParaRPr>
          </a:p>
        </p:txBody>
      </p:sp>
    </p:spTree>
    <p:extLst>
      <p:ext uri="{BB962C8B-B14F-4D97-AF65-F5344CB8AC3E}">
        <p14:creationId xmlns:p14="http://schemas.microsoft.com/office/powerpoint/2010/main" val="3226404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3003213" cy="975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Picture Placeholder 9"/>
          <p:cNvSpPr>
            <a:spLocks noGrp="1"/>
          </p:cNvSpPr>
          <p:nvPr>
            <p:ph type="pic" sz="quarter" idx="12"/>
          </p:nvPr>
        </p:nvSpPr>
        <p:spPr>
          <a:xfrm>
            <a:off x="0" y="0"/>
            <a:ext cx="13004800" cy="9753600"/>
          </a:xfrm>
          <a:prstGeom prst="rect">
            <a:avLst/>
          </a:prstGeom>
        </p:spPr>
        <p:txBody>
          <a:bodyPr vert="horz"/>
          <a:lstStyle>
            <a:lvl1pPr>
              <a:defRPr baseline="0">
                <a:solidFill>
                  <a:schemeClr val="bg1"/>
                </a:solidFill>
              </a:defRPr>
            </a:lvl1pPr>
          </a:lstStyle>
          <a:p>
            <a:endParaRPr lang="en-US" dirty="0"/>
          </a:p>
        </p:txBody>
      </p:sp>
      <p:sp>
        <p:nvSpPr>
          <p:cNvPr id="9" name="Text Placeholder 6"/>
          <p:cNvSpPr>
            <a:spLocks noGrp="1"/>
          </p:cNvSpPr>
          <p:nvPr>
            <p:ph type="body" sz="quarter" idx="13" hasCustomPrompt="1"/>
          </p:nvPr>
        </p:nvSpPr>
        <p:spPr>
          <a:xfrm>
            <a:off x="5132725" y="8141459"/>
            <a:ext cx="7521070" cy="855775"/>
          </a:xfrm>
          <a:prstGeom prst="rect">
            <a:avLst/>
          </a:prstGeom>
        </p:spPr>
        <p:txBody>
          <a:bodyPr>
            <a:noAutofit/>
          </a:bodyPr>
          <a:lstStyle>
            <a:lvl1pPr marL="0" indent="0" algn="r">
              <a:buNone/>
              <a:defRPr sz="5000" b="1" i="0" baseline="0">
                <a:solidFill>
                  <a:srgbClr val="FFFFFF"/>
                </a:solidFill>
                <a:latin typeface="Arial"/>
                <a:cs typeface="Arial"/>
              </a:defRPr>
            </a:lvl1pPr>
            <a:lvl2pPr>
              <a:defRPr sz="2800" b="1" i="0">
                <a:solidFill>
                  <a:schemeClr val="bg1"/>
                </a:solidFill>
                <a:latin typeface="Arial"/>
                <a:cs typeface="Arial"/>
              </a:defRPr>
            </a:lvl2pPr>
            <a:lvl3pPr>
              <a:defRPr sz="2400" b="1" i="0">
                <a:solidFill>
                  <a:schemeClr val="bg1"/>
                </a:solidFill>
                <a:latin typeface="Arial"/>
                <a:cs typeface="Arial"/>
              </a:defRPr>
            </a:lvl3pPr>
            <a:lvl4pPr>
              <a:defRPr sz="2000" b="1" i="0">
                <a:solidFill>
                  <a:schemeClr val="bg1"/>
                </a:solidFill>
                <a:latin typeface="Arial"/>
                <a:cs typeface="Arial"/>
              </a:defRPr>
            </a:lvl4pPr>
            <a:lvl5pPr>
              <a:defRPr sz="2000" b="1" i="0">
                <a:solidFill>
                  <a:schemeClr val="bg1"/>
                </a:solidFill>
                <a:latin typeface="Arial"/>
                <a:cs typeface="Arial"/>
              </a:defRPr>
            </a:lvl5pPr>
          </a:lstStyle>
          <a:p>
            <a:pPr lvl="0"/>
            <a:r>
              <a:rPr lang="en-US" dirty="0" smtClean="0"/>
              <a:t>PRESENTATION TITLE</a:t>
            </a:r>
            <a:endParaRPr lang="en-US" dirty="0"/>
          </a:p>
        </p:txBody>
      </p:sp>
      <p:sp>
        <p:nvSpPr>
          <p:cNvPr id="11" name="Text Placeholder 6"/>
          <p:cNvSpPr>
            <a:spLocks noGrp="1"/>
          </p:cNvSpPr>
          <p:nvPr>
            <p:ph type="body" sz="quarter" idx="14" hasCustomPrompt="1"/>
          </p:nvPr>
        </p:nvSpPr>
        <p:spPr>
          <a:xfrm>
            <a:off x="5132725" y="8855766"/>
            <a:ext cx="7521070" cy="673189"/>
          </a:xfrm>
          <a:prstGeom prst="rect">
            <a:avLst/>
          </a:prstGeom>
        </p:spPr>
        <p:txBody>
          <a:bodyPr>
            <a:noAutofit/>
          </a:bodyPr>
          <a:lstStyle>
            <a:lvl1pPr marL="0" indent="0" algn="r">
              <a:buNone/>
              <a:defRPr sz="3500" b="0" i="0" baseline="0">
                <a:solidFill>
                  <a:srgbClr val="FFFFFF"/>
                </a:solidFill>
                <a:latin typeface="Arial"/>
                <a:cs typeface="Arial"/>
              </a:defRPr>
            </a:lvl1pPr>
            <a:lvl2pPr>
              <a:defRPr sz="2800" b="1" i="0">
                <a:solidFill>
                  <a:schemeClr val="bg1"/>
                </a:solidFill>
                <a:latin typeface="Arial"/>
                <a:cs typeface="Arial"/>
              </a:defRPr>
            </a:lvl2pPr>
            <a:lvl3pPr>
              <a:defRPr sz="2400" b="1" i="0">
                <a:solidFill>
                  <a:schemeClr val="bg1"/>
                </a:solidFill>
                <a:latin typeface="Arial"/>
                <a:cs typeface="Arial"/>
              </a:defRPr>
            </a:lvl3pPr>
            <a:lvl4pPr>
              <a:defRPr sz="2000" b="1" i="0">
                <a:solidFill>
                  <a:schemeClr val="bg1"/>
                </a:solidFill>
                <a:latin typeface="Arial"/>
                <a:cs typeface="Arial"/>
              </a:defRPr>
            </a:lvl4pPr>
            <a:lvl5pPr>
              <a:defRPr sz="2000" b="1" i="0">
                <a:solidFill>
                  <a:schemeClr val="bg1"/>
                </a:solidFill>
                <a:latin typeface="Arial"/>
                <a:cs typeface="Arial"/>
              </a:defRPr>
            </a:lvl5pPr>
          </a:lstStyle>
          <a:p>
            <a:pPr lvl="0"/>
            <a:r>
              <a:rPr lang="en-US" dirty="0" smtClean="0"/>
              <a:t>Optional Subhead</a:t>
            </a:r>
            <a:endParaRPr lang="en-US" dirty="0"/>
          </a:p>
        </p:txBody>
      </p:sp>
      <p:pic>
        <p:nvPicPr>
          <p:cNvPr id="1026" name="Picture 2" descr="U:\PLANNING\Common\2015 Rebrand with Struck\!Struck Branding and Templates\DEQ Final Logos\!! PNG Versions\! MS Office Template Graphics\PowerPoint - Primary  - Department of\PowerPoint Title White WQ.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73041" y="7848816"/>
            <a:ext cx="4191001" cy="1463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915970"/>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F0BE08-E9C6-4E21-9ED1-B73EC59A4F7F}" type="slidenum">
              <a:rPr lang="en-US" smtClean="0"/>
              <a:t>‹#›</a:t>
            </a:fld>
            <a:endParaRPr lang="en-US"/>
          </a:p>
        </p:txBody>
      </p:sp>
    </p:spTree>
    <p:extLst>
      <p:ext uri="{BB962C8B-B14F-4D97-AF65-F5344CB8AC3E}">
        <p14:creationId xmlns:p14="http://schemas.microsoft.com/office/powerpoint/2010/main" val="31466033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F0BE08-E9C6-4E21-9ED1-B73EC59A4F7F}" type="slidenum">
              <a:rPr lang="en-US" smtClean="0"/>
              <a:t>‹#›</a:t>
            </a:fld>
            <a:endParaRPr lang="en-US"/>
          </a:p>
        </p:txBody>
      </p:sp>
    </p:spTree>
    <p:extLst>
      <p:ext uri="{BB962C8B-B14F-4D97-AF65-F5344CB8AC3E}">
        <p14:creationId xmlns:p14="http://schemas.microsoft.com/office/powerpoint/2010/main" val="174152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F0BE08-E9C6-4E21-9ED1-B73EC59A4F7F}" type="slidenum">
              <a:rPr lang="en-US" smtClean="0"/>
              <a:t>‹#›</a:t>
            </a:fld>
            <a:endParaRPr lang="en-US"/>
          </a:p>
        </p:txBody>
      </p:sp>
    </p:spTree>
    <p:extLst>
      <p:ext uri="{BB962C8B-B14F-4D97-AF65-F5344CB8AC3E}">
        <p14:creationId xmlns:p14="http://schemas.microsoft.com/office/powerpoint/2010/main" val="13082439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F0BE08-E9C6-4E21-9ED1-B73EC59A4F7F}" type="slidenum">
              <a:rPr lang="en-US" smtClean="0"/>
              <a:t>‹#›</a:t>
            </a:fld>
            <a:endParaRPr lang="en-US"/>
          </a:p>
        </p:txBody>
      </p:sp>
    </p:spTree>
    <p:extLst>
      <p:ext uri="{BB962C8B-B14F-4D97-AF65-F5344CB8AC3E}">
        <p14:creationId xmlns:p14="http://schemas.microsoft.com/office/powerpoint/2010/main" val="29051488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F0BE08-E9C6-4E21-9ED1-B73EC59A4F7F}" type="slidenum">
              <a:rPr lang="en-US" smtClean="0"/>
              <a:t>‹#›</a:t>
            </a:fld>
            <a:endParaRPr lang="en-US"/>
          </a:p>
        </p:txBody>
      </p:sp>
    </p:spTree>
    <p:extLst>
      <p:ext uri="{BB962C8B-B14F-4D97-AF65-F5344CB8AC3E}">
        <p14:creationId xmlns:p14="http://schemas.microsoft.com/office/powerpoint/2010/main" val="3363874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F0BE08-E9C6-4E21-9ED1-B73EC59A4F7F}" type="slidenum">
              <a:rPr lang="en-US" smtClean="0"/>
              <a:t>‹#›</a:t>
            </a:fld>
            <a:endParaRPr lang="en-US"/>
          </a:p>
        </p:txBody>
      </p:sp>
    </p:spTree>
    <p:extLst>
      <p:ext uri="{BB962C8B-B14F-4D97-AF65-F5344CB8AC3E}">
        <p14:creationId xmlns:p14="http://schemas.microsoft.com/office/powerpoint/2010/main" val="25854126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F0BE08-E9C6-4E21-9ED1-B73EC59A4F7F}" type="slidenum">
              <a:rPr lang="en-US" smtClean="0"/>
              <a:t>‹#›</a:t>
            </a:fld>
            <a:endParaRPr lang="en-US"/>
          </a:p>
        </p:txBody>
      </p:sp>
    </p:spTree>
    <p:extLst>
      <p:ext uri="{BB962C8B-B14F-4D97-AF65-F5344CB8AC3E}">
        <p14:creationId xmlns:p14="http://schemas.microsoft.com/office/powerpoint/2010/main" val="11294566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F0BE08-E9C6-4E21-9ED1-B73EC59A4F7F}" type="slidenum">
              <a:rPr lang="en-US" smtClean="0"/>
              <a:t>‹#›</a:t>
            </a:fld>
            <a:endParaRPr lang="en-US"/>
          </a:p>
        </p:txBody>
      </p:sp>
    </p:spTree>
    <p:extLst>
      <p:ext uri="{BB962C8B-B14F-4D97-AF65-F5344CB8AC3E}">
        <p14:creationId xmlns:p14="http://schemas.microsoft.com/office/powerpoint/2010/main" val="2592197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Break WQ 1">
    <p:spTree>
      <p:nvGrpSpPr>
        <p:cNvPr id="1" name=""/>
        <p:cNvGrpSpPr/>
        <p:nvPr/>
      </p:nvGrpSpPr>
      <p:grpSpPr>
        <a:xfrm>
          <a:off x="0" y="0"/>
          <a:ext cx="0" cy="0"/>
          <a:chOff x="0" y="0"/>
          <a:chExt cx="0" cy="0"/>
        </a:xfrm>
      </p:grpSpPr>
      <p:grpSp>
        <p:nvGrpSpPr>
          <p:cNvPr id="14" name="Group 14"/>
          <p:cNvGrpSpPr/>
          <p:nvPr userDrawn="1"/>
        </p:nvGrpSpPr>
        <p:grpSpPr>
          <a:xfrm>
            <a:off x="-46091" y="0"/>
            <a:ext cx="13070597" cy="9753600"/>
            <a:chOff x="364111" y="0"/>
            <a:chExt cx="13040439" cy="9785193"/>
          </a:xfrm>
        </p:grpSpPr>
        <p:sp>
          <p:nvSpPr>
            <p:cNvPr id="16" name="Shape 11"/>
            <p:cNvSpPr/>
            <p:nvPr/>
          </p:nvSpPr>
          <p:spPr>
            <a:xfrm>
              <a:off x="364111" y="0"/>
              <a:ext cx="13040439" cy="9762461"/>
            </a:xfrm>
            <a:prstGeom prst="rect">
              <a:avLst/>
            </a:prstGeom>
            <a:solidFill>
              <a:srgbClr val="034963"/>
            </a:solidFill>
            <a:ln w="12700" cap="flat">
              <a:noFill/>
              <a:miter lim="400000"/>
            </a:ln>
            <a:effectLst/>
          </p:spPr>
          <p:txBody>
            <a:bodyPr wrap="square" lIns="0" tIns="0" rIns="0" bIns="0" numCol="1" anchor="ctr">
              <a:noAutofit/>
            </a:bodyPr>
            <a:lstStyle/>
            <a:p>
              <a:pPr lvl="0" algn="l">
                <a:defRPr sz="2400">
                  <a:solidFill>
                    <a:srgbClr val="FFFFFF"/>
                  </a:solidFill>
                </a:defRPr>
              </a:pPr>
              <a:endParaRPr/>
            </a:p>
          </p:txBody>
        </p:sp>
        <p:sp>
          <p:nvSpPr>
            <p:cNvPr id="17" name="Shape 12"/>
            <p:cNvSpPr/>
            <p:nvPr/>
          </p:nvSpPr>
          <p:spPr>
            <a:xfrm>
              <a:off x="364113" y="9307932"/>
              <a:ext cx="13040436" cy="477261"/>
            </a:xfrm>
            <a:prstGeom prst="rect">
              <a:avLst/>
            </a:prstGeom>
            <a:solidFill>
              <a:srgbClr val="00A1C6"/>
            </a:solidFill>
            <a:ln w="12700" cap="flat">
              <a:noFill/>
              <a:miter lim="400000"/>
            </a:ln>
            <a:effectLst/>
          </p:spPr>
          <p:txBody>
            <a:bodyPr wrap="square" lIns="0" tIns="0" rIns="0" bIns="0" numCol="1" anchor="ctr">
              <a:noAutofit/>
            </a:bodyPr>
            <a:lstStyle/>
            <a:p>
              <a:pPr lvl="0" algn="l">
                <a:defRPr sz="2400">
                  <a:solidFill>
                    <a:srgbClr val="FFFFFF"/>
                  </a:solidFill>
                </a:defRPr>
              </a:pPr>
              <a:endParaRPr dirty="0"/>
            </a:p>
          </p:txBody>
        </p:sp>
        <p:sp>
          <p:nvSpPr>
            <p:cNvPr id="18" name="Shape 13"/>
            <p:cNvSpPr/>
            <p:nvPr/>
          </p:nvSpPr>
          <p:spPr>
            <a:xfrm>
              <a:off x="364111" y="7774531"/>
              <a:ext cx="13040438" cy="1553203"/>
            </a:xfrm>
            <a:prstGeom prst="rect">
              <a:avLst/>
            </a:prstGeom>
            <a:solidFill>
              <a:srgbClr val="0B86A3"/>
            </a:solidFill>
            <a:ln w="12700" cap="flat">
              <a:noFill/>
              <a:miter lim="400000"/>
            </a:ln>
            <a:effectLst/>
          </p:spPr>
          <p:txBody>
            <a:bodyPr wrap="square" lIns="0" tIns="0" rIns="0" bIns="0" numCol="1" anchor="ctr">
              <a:noAutofit/>
            </a:bodyPr>
            <a:lstStyle/>
            <a:p>
              <a:pPr lvl="0" algn="l">
                <a:defRPr sz="2400">
                  <a:solidFill>
                    <a:srgbClr val="FFFFFF"/>
                  </a:solidFill>
                </a:defRPr>
              </a:pPr>
              <a:endParaRPr/>
            </a:p>
          </p:txBody>
        </p:sp>
      </p:grpSp>
      <p:pic>
        <p:nvPicPr>
          <p:cNvPr id="3" name="DEQ_Final_White.png"/>
          <p:cNvPicPr/>
          <p:nvPr userDrawn="1"/>
        </p:nvPicPr>
        <p:blipFill rotWithShape="1">
          <a:blip r:embed="rId2">
            <a:extLst/>
          </a:blip>
          <a:srcRect r="65377"/>
          <a:stretch/>
        </p:blipFill>
        <p:spPr>
          <a:xfrm>
            <a:off x="473987" y="6101217"/>
            <a:ext cx="1422012" cy="1439925"/>
          </a:xfrm>
          <a:prstGeom prst="rect">
            <a:avLst/>
          </a:prstGeom>
          <a:ln w="12700">
            <a:miter lim="400000"/>
          </a:ln>
        </p:spPr>
      </p:pic>
      <p:sp>
        <p:nvSpPr>
          <p:cNvPr id="7" name="Text Placeholder 6"/>
          <p:cNvSpPr>
            <a:spLocks noGrp="1"/>
          </p:cNvSpPr>
          <p:nvPr>
            <p:ph type="body" sz="quarter" idx="10" hasCustomPrompt="1"/>
          </p:nvPr>
        </p:nvSpPr>
        <p:spPr>
          <a:xfrm>
            <a:off x="2251323" y="6206339"/>
            <a:ext cx="10037436" cy="855775"/>
          </a:xfrm>
          <a:prstGeom prst="rect">
            <a:avLst/>
          </a:prstGeom>
        </p:spPr>
        <p:txBody>
          <a:bodyPr>
            <a:noAutofit/>
          </a:bodyPr>
          <a:lstStyle>
            <a:lvl1pPr marL="0" indent="0" algn="l">
              <a:buNone/>
              <a:defRPr sz="5000" b="1" i="0" baseline="0">
                <a:solidFill>
                  <a:schemeClr val="bg1"/>
                </a:solidFill>
                <a:latin typeface="Arial"/>
                <a:cs typeface="Arial"/>
              </a:defRPr>
            </a:lvl1pPr>
            <a:lvl2pPr>
              <a:defRPr sz="2800" b="1" i="0">
                <a:solidFill>
                  <a:schemeClr val="bg1"/>
                </a:solidFill>
                <a:latin typeface="Arial"/>
                <a:cs typeface="Arial"/>
              </a:defRPr>
            </a:lvl2pPr>
            <a:lvl3pPr>
              <a:defRPr sz="2400" b="1" i="0">
                <a:solidFill>
                  <a:schemeClr val="bg1"/>
                </a:solidFill>
                <a:latin typeface="Arial"/>
                <a:cs typeface="Arial"/>
              </a:defRPr>
            </a:lvl3pPr>
            <a:lvl4pPr>
              <a:defRPr sz="2000" b="1" i="0">
                <a:solidFill>
                  <a:schemeClr val="bg1"/>
                </a:solidFill>
                <a:latin typeface="Arial"/>
                <a:cs typeface="Arial"/>
              </a:defRPr>
            </a:lvl4pPr>
            <a:lvl5pPr>
              <a:defRPr sz="2000" b="1" i="0">
                <a:solidFill>
                  <a:schemeClr val="bg1"/>
                </a:solidFill>
                <a:latin typeface="Arial"/>
                <a:cs typeface="Arial"/>
              </a:defRPr>
            </a:lvl5pPr>
          </a:lstStyle>
          <a:p>
            <a:pPr lvl="0"/>
            <a:r>
              <a:rPr lang="en-US" dirty="0" smtClean="0"/>
              <a:t>SECTION TITLE WQ</a:t>
            </a:r>
            <a:endParaRPr lang="en-US" dirty="0"/>
          </a:p>
        </p:txBody>
      </p:sp>
      <p:sp>
        <p:nvSpPr>
          <p:cNvPr id="15" name="Text Placeholder 6"/>
          <p:cNvSpPr>
            <a:spLocks noGrp="1"/>
          </p:cNvSpPr>
          <p:nvPr>
            <p:ph type="body" sz="quarter" idx="11" hasCustomPrompt="1"/>
          </p:nvPr>
        </p:nvSpPr>
        <p:spPr>
          <a:xfrm>
            <a:off x="2251323" y="6920646"/>
            <a:ext cx="10037436" cy="673189"/>
          </a:xfrm>
          <a:prstGeom prst="rect">
            <a:avLst/>
          </a:prstGeom>
        </p:spPr>
        <p:txBody>
          <a:bodyPr>
            <a:noAutofit/>
          </a:bodyPr>
          <a:lstStyle>
            <a:lvl1pPr marL="0" indent="0" algn="l">
              <a:buNone/>
              <a:defRPr sz="3500" b="0" i="0" baseline="0">
                <a:solidFill>
                  <a:schemeClr val="bg1"/>
                </a:solidFill>
                <a:latin typeface="Arial"/>
                <a:cs typeface="Arial"/>
              </a:defRPr>
            </a:lvl1pPr>
            <a:lvl2pPr>
              <a:defRPr sz="2800" b="1" i="0">
                <a:solidFill>
                  <a:schemeClr val="bg1"/>
                </a:solidFill>
                <a:latin typeface="Arial"/>
                <a:cs typeface="Arial"/>
              </a:defRPr>
            </a:lvl2pPr>
            <a:lvl3pPr>
              <a:defRPr sz="2400" b="1" i="0">
                <a:solidFill>
                  <a:schemeClr val="bg1"/>
                </a:solidFill>
                <a:latin typeface="Arial"/>
                <a:cs typeface="Arial"/>
              </a:defRPr>
            </a:lvl3pPr>
            <a:lvl4pPr>
              <a:defRPr sz="2000" b="1" i="0">
                <a:solidFill>
                  <a:schemeClr val="bg1"/>
                </a:solidFill>
                <a:latin typeface="Arial"/>
                <a:cs typeface="Arial"/>
              </a:defRPr>
            </a:lvl4pPr>
            <a:lvl5pPr>
              <a:defRPr sz="2000" b="1" i="0">
                <a:solidFill>
                  <a:schemeClr val="bg1"/>
                </a:solidFill>
                <a:latin typeface="Arial"/>
                <a:cs typeface="Arial"/>
              </a:defRPr>
            </a:lvl5pPr>
          </a:lstStyle>
          <a:p>
            <a:pPr lvl="0"/>
            <a:r>
              <a:rPr lang="en-US" dirty="0" smtClean="0"/>
              <a:t>Optional Subhead</a:t>
            </a:r>
            <a:endParaRPr lang="en-US" dirty="0"/>
          </a:p>
        </p:txBody>
      </p:sp>
    </p:spTree>
    <p:extLst>
      <p:ext uri="{BB962C8B-B14F-4D97-AF65-F5344CB8AC3E}">
        <p14:creationId xmlns:p14="http://schemas.microsoft.com/office/powerpoint/2010/main" val="899156366"/>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F0BE08-E9C6-4E21-9ED1-B73EC59A4F7F}" type="slidenum">
              <a:rPr lang="en-US" smtClean="0"/>
              <a:t>‹#›</a:t>
            </a:fld>
            <a:endParaRPr lang="en-US"/>
          </a:p>
        </p:txBody>
      </p:sp>
    </p:spTree>
    <p:extLst>
      <p:ext uri="{BB962C8B-B14F-4D97-AF65-F5344CB8AC3E}">
        <p14:creationId xmlns:p14="http://schemas.microsoft.com/office/powerpoint/2010/main" val="19488103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F0BE08-E9C6-4E21-9ED1-B73EC59A4F7F}" type="slidenum">
              <a:rPr lang="en-US" smtClean="0"/>
              <a:t>‹#›</a:t>
            </a:fld>
            <a:endParaRPr lang="en-US"/>
          </a:p>
        </p:txBody>
      </p:sp>
    </p:spTree>
    <p:extLst>
      <p:ext uri="{BB962C8B-B14F-4D97-AF65-F5344CB8AC3E}">
        <p14:creationId xmlns:p14="http://schemas.microsoft.com/office/powerpoint/2010/main" val="4232901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Break WQ 2">
    <p:spTree>
      <p:nvGrpSpPr>
        <p:cNvPr id="1" name=""/>
        <p:cNvGrpSpPr/>
        <p:nvPr/>
      </p:nvGrpSpPr>
      <p:grpSpPr>
        <a:xfrm>
          <a:off x="0" y="0"/>
          <a:ext cx="0" cy="0"/>
          <a:chOff x="0" y="0"/>
          <a:chExt cx="0" cy="0"/>
        </a:xfrm>
      </p:grpSpPr>
      <p:grpSp>
        <p:nvGrpSpPr>
          <p:cNvPr id="14" name="Group 14"/>
          <p:cNvGrpSpPr/>
          <p:nvPr userDrawn="1"/>
        </p:nvGrpSpPr>
        <p:grpSpPr>
          <a:xfrm>
            <a:off x="-46091" y="0"/>
            <a:ext cx="13070597" cy="9753600"/>
            <a:chOff x="364111" y="0"/>
            <a:chExt cx="13040439" cy="9785193"/>
          </a:xfrm>
        </p:grpSpPr>
        <p:sp>
          <p:nvSpPr>
            <p:cNvPr id="16" name="Shape 11"/>
            <p:cNvSpPr/>
            <p:nvPr/>
          </p:nvSpPr>
          <p:spPr>
            <a:xfrm>
              <a:off x="364111" y="0"/>
              <a:ext cx="13040439" cy="9762461"/>
            </a:xfrm>
            <a:prstGeom prst="rect">
              <a:avLst/>
            </a:prstGeom>
            <a:solidFill>
              <a:srgbClr val="034963"/>
            </a:solidFill>
            <a:ln w="12700" cap="flat">
              <a:noFill/>
              <a:miter lim="400000"/>
            </a:ln>
            <a:effectLst/>
          </p:spPr>
          <p:txBody>
            <a:bodyPr wrap="square" lIns="0" tIns="0" rIns="0" bIns="0" numCol="1" anchor="ctr">
              <a:noAutofit/>
            </a:bodyPr>
            <a:lstStyle/>
            <a:p>
              <a:pPr lvl="0" algn="l">
                <a:defRPr sz="2400">
                  <a:solidFill>
                    <a:srgbClr val="FFFFFF"/>
                  </a:solidFill>
                </a:defRPr>
              </a:pPr>
              <a:endParaRPr/>
            </a:p>
          </p:txBody>
        </p:sp>
        <p:sp>
          <p:nvSpPr>
            <p:cNvPr id="17" name="Shape 12"/>
            <p:cNvSpPr/>
            <p:nvPr/>
          </p:nvSpPr>
          <p:spPr>
            <a:xfrm>
              <a:off x="364113" y="9307932"/>
              <a:ext cx="13040436" cy="477261"/>
            </a:xfrm>
            <a:prstGeom prst="rect">
              <a:avLst/>
            </a:prstGeom>
            <a:solidFill>
              <a:srgbClr val="00A1C6"/>
            </a:solidFill>
            <a:ln w="12700" cap="flat">
              <a:noFill/>
              <a:miter lim="400000"/>
            </a:ln>
            <a:effectLst/>
          </p:spPr>
          <p:txBody>
            <a:bodyPr wrap="square" lIns="0" tIns="0" rIns="0" bIns="0" numCol="1" anchor="ctr">
              <a:noAutofit/>
            </a:bodyPr>
            <a:lstStyle/>
            <a:p>
              <a:pPr lvl="0" algn="l">
                <a:defRPr sz="2400">
                  <a:solidFill>
                    <a:srgbClr val="FFFFFF"/>
                  </a:solidFill>
                </a:defRPr>
              </a:pPr>
              <a:endParaRPr/>
            </a:p>
          </p:txBody>
        </p:sp>
        <p:sp>
          <p:nvSpPr>
            <p:cNvPr id="18" name="Shape 13"/>
            <p:cNvSpPr/>
            <p:nvPr/>
          </p:nvSpPr>
          <p:spPr>
            <a:xfrm>
              <a:off x="364111" y="7774531"/>
              <a:ext cx="13040438" cy="1553203"/>
            </a:xfrm>
            <a:prstGeom prst="rect">
              <a:avLst/>
            </a:prstGeom>
            <a:solidFill>
              <a:srgbClr val="0B86A3"/>
            </a:solidFill>
            <a:ln w="12700" cap="flat">
              <a:noFill/>
              <a:miter lim="400000"/>
            </a:ln>
            <a:effectLst/>
          </p:spPr>
          <p:txBody>
            <a:bodyPr wrap="square" lIns="0" tIns="0" rIns="0" bIns="0" numCol="1" anchor="ctr">
              <a:noAutofit/>
            </a:bodyPr>
            <a:lstStyle/>
            <a:p>
              <a:pPr lvl="0" algn="l">
                <a:defRPr sz="2400">
                  <a:solidFill>
                    <a:srgbClr val="FFFFFF"/>
                  </a:solidFill>
                </a:defRPr>
              </a:pPr>
              <a:endParaRPr/>
            </a:p>
          </p:txBody>
        </p:sp>
      </p:grpSp>
      <p:pic>
        <p:nvPicPr>
          <p:cNvPr id="3074" name="Picture 2" descr="U:\PLANNING\Common\2015 Rebrand with Struck\!Struck Branding and Templates\DEQ Final Logos\!! PNG Versions\! MS Office Template Graphics\PowerPoint - Primary  - Department of\PowerPoint Title White WQ.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3987" y="6058948"/>
            <a:ext cx="4191000" cy="1463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773940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WQ 3">
    <p:spTree>
      <p:nvGrpSpPr>
        <p:cNvPr id="1" name=""/>
        <p:cNvGrpSpPr/>
        <p:nvPr/>
      </p:nvGrpSpPr>
      <p:grpSpPr>
        <a:xfrm>
          <a:off x="0" y="0"/>
          <a:ext cx="0" cy="0"/>
          <a:chOff x="0" y="0"/>
          <a:chExt cx="0" cy="0"/>
        </a:xfrm>
      </p:grpSpPr>
      <p:sp>
        <p:nvSpPr>
          <p:cNvPr id="8" name="Rectangle 7"/>
          <p:cNvSpPr/>
          <p:nvPr userDrawn="1"/>
        </p:nvSpPr>
        <p:spPr>
          <a:xfrm>
            <a:off x="-212660" y="-200608"/>
            <a:ext cx="13350240" cy="10058400"/>
          </a:xfrm>
          <a:prstGeom prst="rect">
            <a:avLst/>
          </a:prstGeom>
          <a:solidFill>
            <a:srgbClr val="03496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26" name="Picture 2" descr="C:\Users\red5\Downloads\Templates 2015-12-23\DEQ Mark White.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17580" y="5557203"/>
            <a:ext cx="1569640" cy="187991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6"/>
          <p:cNvSpPr>
            <a:spLocks noGrp="1"/>
          </p:cNvSpPr>
          <p:nvPr>
            <p:ph type="body" sz="quarter" idx="10" hasCustomPrompt="1"/>
          </p:nvPr>
        </p:nvSpPr>
        <p:spPr>
          <a:xfrm>
            <a:off x="0" y="3981299"/>
            <a:ext cx="13004800" cy="855775"/>
          </a:xfrm>
          <a:prstGeom prst="rect">
            <a:avLst/>
          </a:prstGeom>
        </p:spPr>
        <p:txBody>
          <a:bodyPr>
            <a:noAutofit/>
          </a:bodyPr>
          <a:lstStyle>
            <a:lvl1pPr marL="0" indent="0" algn="ctr">
              <a:buNone/>
              <a:defRPr sz="5000" b="1" i="0" baseline="0">
                <a:solidFill>
                  <a:schemeClr val="bg1"/>
                </a:solidFill>
                <a:latin typeface="Arial"/>
                <a:cs typeface="Arial"/>
              </a:defRPr>
            </a:lvl1pPr>
            <a:lvl2pPr>
              <a:defRPr sz="2800" b="1" i="0">
                <a:solidFill>
                  <a:schemeClr val="bg1"/>
                </a:solidFill>
                <a:latin typeface="Arial"/>
                <a:cs typeface="Arial"/>
              </a:defRPr>
            </a:lvl2pPr>
            <a:lvl3pPr>
              <a:defRPr sz="2400" b="1" i="0">
                <a:solidFill>
                  <a:schemeClr val="bg1"/>
                </a:solidFill>
                <a:latin typeface="Arial"/>
                <a:cs typeface="Arial"/>
              </a:defRPr>
            </a:lvl3pPr>
            <a:lvl4pPr>
              <a:defRPr sz="2000" b="1" i="0">
                <a:solidFill>
                  <a:schemeClr val="bg1"/>
                </a:solidFill>
                <a:latin typeface="Arial"/>
                <a:cs typeface="Arial"/>
              </a:defRPr>
            </a:lvl4pPr>
            <a:lvl5pPr>
              <a:defRPr sz="2000" b="1" i="0">
                <a:solidFill>
                  <a:schemeClr val="bg1"/>
                </a:solidFill>
                <a:latin typeface="Arial"/>
                <a:cs typeface="Arial"/>
              </a:defRPr>
            </a:lvl5pPr>
          </a:lstStyle>
          <a:p>
            <a:pPr lvl="0"/>
            <a:r>
              <a:rPr lang="en-US" dirty="0" smtClean="0"/>
              <a:t>SECTION TITLE</a:t>
            </a:r>
            <a:endParaRPr lang="en-US" dirty="0"/>
          </a:p>
        </p:txBody>
      </p:sp>
    </p:spTree>
    <p:extLst>
      <p:ext uri="{BB962C8B-B14F-4D97-AF65-F5344CB8AC3E}">
        <p14:creationId xmlns:p14="http://schemas.microsoft.com/office/powerpoint/2010/main" val="3393191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Break WQ 4">
    <p:spTree>
      <p:nvGrpSpPr>
        <p:cNvPr id="1" name=""/>
        <p:cNvGrpSpPr/>
        <p:nvPr/>
      </p:nvGrpSpPr>
      <p:grpSpPr>
        <a:xfrm>
          <a:off x="0" y="0"/>
          <a:ext cx="0" cy="0"/>
          <a:chOff x="0" y="0"/>
          <a:chExt cx="0" cy="0"/>
        </a:xfrm>
      </p:grpSpPr>
      <p:sp>
        <p:nvSpPr>
          <p:cNvPr id="8" name="Rectangle 7"/>
          <p:cNvSpPr/>
          <p:nvPr userDrawn="1"/>
        </p:nvSpPr>
        <p:spPr>
          <a:xfrm>
            <a:off x="-212660" y="-200608"/>
            <a:ext cx="13350240" cy="10058400"/>
          </a:xfrm>
          <a:prstGeom prst="rect">
            <a:avLst/>
          </a:prstGeom>
          <a:solidFill>
            <a:srgbClr val="03496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 Placeholder 6"/>
          <p:cNvSpPr>
            <a:spLocks noGrp="1"/>
          </p:cNvSpPr>
          <p:nvPr>
            <p:ph type="body" sz="quarter" idx="10" hasCustomPrompt="1"/>
          </p:nvPr>
        </p:nvSpPr>
        <p:spPr>
          <a:xfrm>
            <a:off x="0" y="3981299"/>
            <a:ext cx="13004800" cy="855775"/>
          </a:xfrm>
          <a:prstGeom prst="rect">
            <a:avLst/>
          </a:prstGeom>
        </p:spPr>
        <p:txBody>
          <a:bodyPr>
            <a:noAutofit/>
          </a:bodyPr>
          <a:lstStyle>
            <a:lvl1pPr marL="0" indent="0" algn="ctr">
              <a:buNone/>
              <a:defRPr sz="5000" b="1" i="0" baseline="0">
                <a:solidFill>
                  <a:schemeClr val="bg1"/>
                </a:solidFill>
                <a:latin typeface="Arial"/>
                <a:cs typeface="Arial"/>
              </a:defRPr>
            </a:lvl1pPr>
            <a:lvl2pPr>
              <a:defRPr sz="2800" b="1" i="0">
                <a:solidFill>
                  <a:schemeClr val="bg1"/>
                </a:solidFill>
                <a:latin typeface="Arial"/>
                <a:cs typeface="Arial"/>
              </a:defRPr>
            </a:lvl2pPr>
            <a:lvl3pPr>
              <a:defRPr sz="2400" b="1" i="0">
                <a:solidFill>
                  <a:schemeClr val="bg1"/>
                </a:solidFill>
                <a:latin typeface="Arial"/>
                <a:cs typeface="Arial"/>
              </a:defRPr>
            </a:lvl3pPr>
            <a:lvl4pPr>
              <a:defRPr sz="2000" b="1" i="0">
                <a:solidFill>
                  <a:schemeClr val="bg1"/>
                </a:solidFill>
                <a:latin typeface="Arial"/>
                <a:cs typeface="Arial"/>
              </a:defRPr>
            </a:lvl4pPr>
            <a:lvl5pPr>
              <a:defRPr sz="2000" b="1" i="0">
                <a:solidFill>
                  <a:schemeClr val="bg1"/>
                </a:solidFill>
                <a:latin typeface="Arial"/>
                <a:cs typeface="Arial"/>
              </a:defRPr>
            </a:lvl5pPr>
          </a:lstStyle>
          <a:p>
            <a:pPr lvl="0"/>
            <a:r>
              <a:rPr lang="en-US" dirty="0" smtClean="0"/>
              <a:t>SECTION TITLE</a:t>
            </a:r>
            <a:endParaRPr lang="en-US" dirty="0"/>
          </a:p>
        </p:txBody>
      </p:sp>
    </p:spTree>
    <p:extLst>
      <p:ext uri="{BB962C8B-B14F-4D97-AF65-F5344CB8AC3E}">
        <p14:creationId xmlns:p14="http://schemas.microsoft.com/office/powerpoint/2010/main" val="933465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WQ">
    <p:spTree>
      <p:nvGrpSpPr>
        <p:cNvPr id="1" name=""/>
        <p:cNvGrpSpPr/>
        <p:nvPr/>
      </p:nvGrpSpPr>
      <p:grpSpPr>
        <a:xfrm>
          <a:off x="0" y="0"/>
          <a:ext cx="0" cy="0"/>
          <a:chOff x="0" y="0"/>
          <a:chExt cx="0" cy="0"/>
        </a:xfrm>
      </p:grpSpPr>
      <p:sp>
        <p:nvSpPr>
          <p:cNvPr id="3" name="Rectangle 2"/>
          <p:cNvSpPr/>
          <p:nvPr userDrawn="1"/>
        </p:nvSpPr>
        <p:spPr>
          <a:xfrm>
            <a:off x="0" y="0"/>
            <a:ext cx="13004800" cy="97535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ontent Placeholder 2"/>
          <p:cNvSpPr>
            <a:spLocks noGrp="1"/>
          </p:cNvSpPr>
          <p:nvPr>
            <p:ph idx="13"/>
          </p:nvPr>
        </p:nvSpPr>
        <p:spPr>
          <a:xfrm>
            <a:off x="545538" y="2018925"/>
            <a:ext cx="11935916" cy="6783291"/>
          </a:xfrm>
          <a:prstGeom prst="rect">
            <a:avLst/>
          </a:prstGeom>
        </p:spPr>
        <p:txBody>
          <a:bodyPr lIns="0"/>
          <a:lstStyle>
            <a:lvl1pPr marL="0" indent="0">
              <a:buNone/>
              <a:defRPr sz="2500">
                <a:solidFill>
                  <a:srgbClr val="0B86A3"/>
                </a:solidFill>
                <a:latin typeface="Arial"/>
                <a:cs typeface="Arial"/>
              </a:defRPr>
            </a:lvl1pPr>
            <a:lvl2pPr marL="0" indent="0">
              <a:buFont typeface="Arial"/>
              <a:buNone/>
              <a:defRPr sz="2200">
                <a:solidFill>
                  <a:srgbClr val="6D6D6D"/>
                </a:solidFill>
                <a:latin typeface="Arial"/>
                <a:cs typeface="Arial"/>
              </a:defRPr>
            </a:lvl2pPr>
            <a:lvl3pPr marL="457200">
              <a:defRPr sz="1800">
                <a:solidFill>
                  <a:srgbClr val="6D6D6D"/>
                </a:solidFill>
                <a:latin typeface="Arial"/>
                <a:cs typeface="Arial"/>
              </a:defRPr>
            </a:lvl3pPr>
            <a:lvl4pPr marL="777240">
              <a:defRPr sz="1800">
                <a:solidFill>
                  <a:srgbClr val="6D6D6D"/>
                </a:solidFill>
                <a:latin typeface="Arial"/>
                <a:cs typeface="Arial"/>
              </a:defRPr>
            </a:lvl4pPr>
            <a:lvl5pPr marL="1143000" indent="-228600">
              <a:buFont typeface="Arial"/>
              <a:buChar char="•"/>
              <a:defRPr sz="1500">
                <a:solidFill>
                  <a:srgbClr val="6D6D6D"/>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ctrTitle" hasCustomPrompt="1"/>
          </p:nvPr>
        </p:nvSpPr>
        <p:spPr>
          <a:xfrm>
            <a:off x="545537" y="823295"/>
            <a:ext cx="11935917" cy="1004816"/>
          </a:xfrm>
        </p:spPr>
        <p:txBody>
          <a:bodyPr>
            <a:normAutofit/>
          </a:bodyPr>
          <a:lstStyle>
            <a:lvl1pPr algn="l">
              <a:defRPr sz="5000" b="1" i="0">
                <a:solidFill>
                  <a:srgbClr val="034963"/>
                </a:solidFill>
                <a:latin typeface="Arial"/>
                <a:cs typeface="Arial"/>
              </a:defRPr>
            </a:lvl1pPr>
          </a:lstStyle>
          <a:p>
            <a:r>
              <a:rPr lang="en-US" dirty="0" smtClean="0"/>
              <a:t>Title Text WQ (Text Only Slide)</a:t>
            </a:r>
            <a:endParaRPr lang="en-US" dirty="0"/>
          </a:p>
        </p:txBody>
      </p:sp>
      <p:cxnSp>
        <p:nvCxnSpPr>
          <p:cNvPr id="14" name="Straight Connector 13"/>
          <p:cNvCxnSpPr/>
          <p:nvPr userDrawn="1"/>
        </p:nvCxnSpPr>
        <p:spPr>
          <a:xfrm>
            <a:off x="213139" y="9094276"/>
            <a:ext cx="12592954" cy="0"/>
          </a:xfrm>
          <a:prstGeom prst="line">
            <a:avLst/>
          </a:prstGeom>
          <a:ln w="6350" cmpd="sng">
            <a:solidFill>
              <a:srgbClr val="034963"/>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rot="10800000">
            <a:off x="213139" y="659240"/>
            <a:ext cx="12592954" cy="0"/>
          </a:xfrm>
          <a:prstGeom prst="line">
            <a:avLst/>
          </a:prstGeom>
          <a:ln w="6350" cmpd="sng">
            <a:solidFill>
              <a:srgbClr val="034963"/>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12"/>
          </p:nvPr>
        </p:nvSpPr>
        <p:spPr>
          <a:xfrm>
            <a:off x="12025991" y="9094276"/>
            <a:ext cx="780102" cy="659240"/>
          </a:xfrm>
          <a:prstGeom prst="rect">
            <a:avLst/>
          </a:prstGeom>
        </p:spPr>
        <p:txBody>
          <a:bodyPr anchor="ctr"/>
          <a:lstStyle>
            <a:lvl1pPr>
              <a:defRPr sz="1100" b="1" i="0">
                <a:solidFill>
                  <a:srgbClr val="034963"/>
                </a:solidFill>
                <a:latin typeface="Arial"/>
                <a:cs typeface="Arial"/>
              </a:defRPr>
            </a:lvl1pPr>
          </a:lstStyle>
          <a:p>
            <a:fld id="{31EAA74C-7368-EF47-8F0F-C6759A5A65D8}" type="slidenum">
              <a:rPr lang="en-US" smtClean="0"/>
              <a:pPr/>
              <a:t>‹#›</a:t>
            </a:fld>
            <a:endParaRPr lang="en-US" dirty="0"/>
          </a:p>
        </p:txBody>
      </p:sp>
      <p:pic>
        <p:nvPicPr>
          <p:cNvPr id="11" name="Picture 2" descr="U:\PLANNING\Common\2015 Rebrand with Struck\!Struck Branding and Templates\DEQ Final Logos\Water Quality\ai\PowerPoint Footer Bug WQ.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3139" y="9221955"/>
            <a:ext cx="334962" cy="40163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userDrawn="1"/>
        </p:nvSpPr>
        <p:spPr>
          <a:xfrm>
            <a:off x="10235432" y="9286839"/>
            <a:ext cx="1766509" cy="271869"/>
          </a:xfrm>
          <a:prstGeom prst="rect">
            <a:avLst/>
          </a:prstGeom>
          <a:noFill/>
          <a:ln w="12700" cap="flat">
            <a:noFill/>
            <a:miter lim="400000"/>
          </a:ln>
          <a:effectLst/>
        </p:spPr>
        <p:txBody>
          <a:bodyPr rot="0" spcFirstLastPara="1" vertOverflow="overflow" horzOverflow="overflow" vert="horz" wrap="none" lIns="50800" tIns="50800" rIns="50800" bIns="50800" numCol="1" spcCol="38100" rtlCol="0" anchor="ctr">
            <a:spAutoFit/>
          </a:bodyPr>
          <a:lstStyle/>
          <a:p>
            <a:pPr marL="0" marR="0" lvl="0" indent="0" algn="r" defTabSz="914400" rtl="0" eaLnBrk="1" fontAlgn="auto" latinLnBrk="1" hangingPunct="0">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034963"/>
                </a:solidFill>
                <a:effectLst/>
                <a:uLnTx/>
                <a:uFillTx/>
                <a:latin typeface="Arial" panose="020B0604020202020204" pitchFamily="34" charset="0"/>
                <a:cs typeface="Arial" panose="020B0604020202020204" pitchFamily="34" charset="0"/>
              </a:rPr>
              <a:t>Division of Water Quality</a:t>
            </a:r>
            <a:endParaRPr kumimoji="0" lang="en-US" sz="1100" b="1" i="0" u="none" strike="noStrike" kern="0" cap="none" spc="0" normalizeH="0" baseline="0" noProof="0" dirty="0" smtClean="0">
              <a:ln>
                <a:noFill/>
              </a:ln>
              <a:solidFill>
                <a:srgbClr val="034963"/>
              </a:solidFill>
              <a:effectLst/>
              <a:uLnTx/>
              <a:uFillTx/>
              <a:latin typeface="Georgia" panose="02040502050405020303" pitchFamily="18" charset="0"/>
            </a:endParaRPr>
          </a:p>
        </p:txBody>
      </p:sp>
    </p:spTree>
    <p:extLst>
      <p:ext uri="{BB962C8B-B14F-4D97-AF65-F5344CB8AC3E}">
        <p14:creationId xmlns:p14="http://schemas.microsoft.com/office/powerpoint/2010/main" val="629340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mp; Image WQ">
    <p:spTree>
      <p:nvGrpSpPr>
        <p:cNvPr id="1" name=""/>
        <p:cNvGrpSpPr/>
        <p:nvPr/>
      </p:nvGrpSpPr>
      <p:grpSpPr>
        <a:xfrm>
          <a:off x="0" y="0"/>
          <a:ext cx="0" cy="0"/>
          <a:chOff x="0" y="0"/>
          <a:chExt cx="0" cy="0"/>
        </a:xfrm>
      </p:grpSpPr>
      <p:sp>
        <p:nvSpPr>
          <p:cNvPr id="10" name="Rectangle 9"/>
          <p:cNvSpPr/>
          <p:nvPr userDrawn="1"/>
        </p:nvSpPr>
        <p:spPr>
          <a:xfrm>
            <a:off x="0" y="0"/>
            <a:ext cx="13004800" cy="97535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545537" y="823295"/>
            <a:ext cx="11935917" cy="1004816"/>
          </a:xfrm>
        </p:spPr>
        <p:txBody>
          <a:bodyPr>
            <a:normAutofit/>
          </a:bodyPr>
          <a:lstStyle>
            <a:lvl1pPr algn="l">
              <a:defRPr sz="5000" b="1" i="0">
                <a:solidFill>
                  <a:srgbClr val="034963"/>
                </a:solidFill>
                <a:latin typeface="Arial"/>
                <a:cs typeface="Arial"/>
              </a:defRPr>
            </a:lvl1pPr>
          </a:lstStyle>
          <a:p>
            <a:r>
              <a:rPr lang="en-US" dirty="0" smtClean="0"/>
              <a:t>Title Text WQ (Image Right Column)</a:t>
            </a:r>
            <a:endParaRPr lang="en-US" dirty="0"/>
          </a:p>
        </p:txBody>
      </p:sp>
      <p:sp>
        <p:nvSpPr>
          <p:cNvPr id="6" name="Slide Number Placeholder 5"/>
          <p:cNvSpPr>
            <a:spLocks noGrp="1"/>
          </p:cNvSpPr>
          <p:nvPr>
            <p:ph type="sldNum" sz="quarter" idx="12"/>
          </p:nvPr>
        </p:nvSpPr>
        <p:spPr>
          <a:xfrm>
            <a:off x="12025991" y="9094276"/>
            <a:ext cx="780102" cy="659240"/>
          </a:xfrm>
          <a:prstGeom prst="rect">
            <a:avLst/>
          </a:prstGeom>
        </p:spPr>
        <p:txBody>
          <a:bodyPr anchor="ctr"/>
          <a:lstStyle>
            <a:lvl1pPr>
              <a:defRPr sz="1100" b="1" i="0">
                <a:solidFill>
                  <a:srgbClr val="034963"/>
                </a:solidFill>
                <a:latin typeface="Arial"/>
                <a:cs typeface="Arial"/>
              </a:defRPr>
            </a:lvl1pPr>
          </a:lstStyle>
          <a:p>
            <a:fld id="{31EAA74C-7368-EF47-8F0F-C6759A5A65D8}" type="slidenum">
              <a:rPr lang="en-US" smtClean="0"/>
              <a:pPr/>
              <a:t>‹#›</a:t>
            </a:fld>
            <a:endParaRPr lang="en-US" dirty="0"/>
          </a:p>
        </p:txBody>
      </p:sp>
      <p:cxnSp>
        <p:nvCxnSpPr>
          <p:cNvPr id="14" name="Straight Connector 13"/>
          <p:cNvCxnSpPr/>
          <p:nvPr userDrawn="1"/>
        </p:nvCxnSpPr>
        <p:spPr>
          <a:xfrm>
            <a:off x="213139" y="9094276"/>
            <a:ext cx="12592954" cy="0"/>
          </a:xfrm>
          <a:prstGeom prst="line">
            <a:avLst/>
          </a:prstGeom>
          <a:ln w="6350" cmpd="sng">
            <a:solidFill>
              <a:srgbClr val="034963"/>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rot="10800000">
            <a:off x="213139" y="659240"/>
            <a:ext cx="12592954" cy="0"/>
          </a:xfrm>
          <a:prstGeom prst="line">
            <a:avLst/>
          </a:prstGeom>
          <a:ln w="6350" cmpd="sng">
            <a:solidFill>
              <a:srgbClr val="034963"/>
            </a:solidFill>
          </a:ln>
          <a:effectLst/>
        </p:spPr>
        <p:style>
          <a:lnRef idx="2">
            <a:schemeClr val="accent1"/>
          </a:lnRef>
          <a:fillRef idx="0">
            <a:schemeClr val="accent1"/>
          </a:fillRef>
          <a:effectRef idx="1">
            <a:schemeClr val="accent1"/>
          </a:effectRef>
          <a:fontRef idx="minor">
            <a:schemeClr val="tx1"/>
          </a:fontRef>
        </p:style>
      </p:cxnSp>
      <p:sp>
        <p:nvSpPr>
          <p:cNvPr id="13" name="Content Placeholder 2"/>
          <p:cNvSpPr>
            <a:spLocks noGrp="1"/>
          </p:cNvSpPr>
          <p:nvPr>
            <p:ph idx="14"/>
          </p:nvPr>
        </p:nvSpPr>
        <p:spPr>
          <a:xfrm>
            <a:off x="8224623" y="8670842"/>
            <a:ext cx="4256831" cy="306544"/>
          </a:xfrm>
          <a:prstGeom prst="rect">
            <a:avLst/>
          </a:prstGeom>
        </p:spPr>
        <p:txBody>
          <a:bodyPr/>
          <a:lstStyle>
            <a:lvl1pPr marL="0" indent="0">
              <a:buNone/>
              <a:defRPr sz="1300">
                <a:solidFill>
                  <a:srgbClr val="6D6D6D"/>
                </a:solidFill>
                <a:latin typeface="Arial"/>
                <a:cs typeface="Arial"/>
              </a:defRPr>
            </a:lvl1pPr>
            <a:lvl2pPr marL="742950" indent="-285750">
              <a:buFont typeface="Arial"/>
              <a:buChar char="•"/>
              <a:defRPr sz="2200">
                <a:solidFill>
                  <a:srgbClr val="6D6D6D"/>
                </a:solidFill>
                <a:latin typeface="Arial"/>
                <a:cs typeface="Arial"/>
              </a:defRPr>
            </a:lvl2pPr>
            <a:lvl3pPr marL="914400" indent="0">
              <a:buNone/>
              <a:defRPr sz="1800">
                <a:solidFill>
                  <a:srgbClr val="6D6D6D"/>
                </a:solidFill>
                <a:latin typeface="Arial"/>
                <a:cs typeface="Arial"/>
              </a:defRPr>
            </a:lvl3pPr>
            <a:lvl4pPr>
              <a:defRPr sz="1800">
                <a:solidFill>
                  <a:srgbClr val="6D6D6D"/>
                </a:solidFill>
                <a:latin typeface="Arial"/>
                <a:cs typeface="Arial"/>
              </a:defRPr>
            </a:lvl4pPr>
            <a:lvl5pPr marL="2057400" indent="-228600">
              <a:buFont typeface="Arial"/>
              <a:buChar char="•"/>
              <a:defRPr sz="1500">
                <a:solidFill>
                  <a:srgbClr val="6D6D6D"/>
                </a:solidFill>
                <a:latin typeface="Arial"/>
                <a:cs typeface="Arial"/>
              </a:defRPr>
            </a:lvl5pPr>
          </a:lstStyle>
          <a:p>
            <a:pPr lvl="0"/>
            <a:r>
              <a:rPr lang="en-US" dirty="0" smtClean="0"/>
              <a:t>Click to edit Master text styles</a:t>
            </a:r>
            <a:endParaRPr lang="en-US" dirty="0"/>
          </a:p>
        </p:txBody>
      </p:sp>
      <p:sp>
        <p:nvSpPr>
          <p:cNvPr id="15" name="Picture Placeholder 6"/>
          <p:cNvSpPr>
            <a:spLocks noGrp="1"/>
          </p:cNvSpPr>
          <p:nvPr>
            <p:ph type="pic" sz="quarter" idx="15" hasCustomPrompt="1"/>
          </p:nvPr>
        </p:nvSpPr>
        <p:spPr>
          <a:xfrm>
            <a:off x="8320970" y="2018300"/>
            <a:ext cx="4160484" cy="6573714"/>
          </a:xfrm>
          <a:prstGeom prst="rect">
            <a:avLst/>
          </a:prstGeom>
        </p:spPr>
        <p:txBody>
          <a:bodyPr vert="horz"/>
          <a:lstStyle>
            <a:lvl1pPr>
              <a:defRPr sz="1800" baseline="0"/>
            </a:lvl1pPr>
          </a:lstStyle>
          <a:p>
            <a:r>
              <a:rPr lang="en-US" dirty="0" smtClean="0"/>
              <a:t>If you want this frame to constrain your picture, you can click the icon to add a picture. You can also delete this frame and just add your own picture at its own aspect ration. FYI: this frame is approximately 436 pixels by 690 pixels. Higher resolution images might look better when projected (300dpi, for example). For questions, concerns, help, or suggestions, please contact deqweb@utah.gov</a:t>
            </a:r>
            <a:endParaRPr lang="en-US" dirty="0"/>
          </a:p>
        </p:txBody>
      </p:sp>
      <p:sp>
        <p:nvSpPr>
          <p:cNvPr id="11" name="Content Placeholder 2"/>
          <p:cNvSpPr>
            <a:spLocks noGrp="1"/>
          </p:cNvSpPr>
          <p:nvPr>
            <p:ph idx="13"/>
          </p:nvPr>
        </p:nvSpPr>
        <p:spPr>
          <a:xfrm>
            <a:off x="545538" y="2018925"/>
            <a:ext cx="7556459" cy="6783291"/>
          </a:xfrm>
          <a:prstGeom prst="rect">
            <a:avLst/>
          </a:prstGeom>
        </p:spPr>
        <p:txBody>
          <a:bodyPr lIns="0"/>
          <a:lstStyle>
            <a:lvl1pPr marL="0" indent="0">
              <a:buNone/>
              <a:defRPr sz="2500">
                <a:solidFill>
                  <a:srgbClr val="0B86A3"/>
                </a:solidFill>
                <a:latin typeface="Arial"/>
                <a:cs typeface="Arial"/>
              </a:defRPr>
            </a:lvl1pPr>
            <a:lvl2pPr marL="0" indent="0">
              <a:buFont typeface="Arial"/>
              <a:buNone/>
              <a:defRPr sz="2200">
                <a:solidFill>
                  <a:srgbClr val="6D6D6D"/>
                </a:solidFill>
                <a:latin typeface="Arial"/>
                <a:cs typeface="Arial"/>
              </a:defRPr>
            </a:lvl2pPr>
            <a:lvl3pPr marL="457200">
              <a:defRPr sz="1800">
                <a:solidFill>
                  <a:srgbClr val="6D6D6D"/>
                </a:solidFill>
                <a:latin typeface="Arial"/>
                <a:cs typeface="Arial"/>
              </a:defRPr>
            </a:lvl3pPr>
            <a:lvl4pPr marL="777240">
              <a:defRPr sz="1800">
                <a:solidFill>
                  <a:srgbClr val="6D6D6D"/>
                </a:solidFill>
                <a:latin typeface="Arial"/>
                <a:cs typeface="Arial"/>
              </a:defRPr>
            </a:lvl4pPr>
            <a:lvl5pPr marL="1143000" indent="-228600">
              <a:buFont typeface="Arial"/>
              <a:buChar char="•"/>
              <a:defRPr sz="1500">
                <a:solidFill>
                  <a:srgbClr val="6D6D6D"/>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8" name="Picture 2" descr="U:\PLANNING\Common\2015 Rebrand with Struck\!Struck Branding and Templates\DEQ Final Logos\Water Quality\ai\PowerPoint Footer Bug WQ.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3139" y="9221955"/>
            <a:ext cx="334962" cy="40163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userDrawn="1"/>
        </p:nvSpPr>
        <p:spPr>
          <a:xfrm>
            <a:off x="10235432" y="9286839"/>
            <a:ext cx="1766509" cy="271869"/>
          </a:xfrm>
          <a:prstGeom prst="rect">
            <a:avLst/>
          </a:prstGeom>
          <a:noFill/>
          <a:ln w="12700" cap="flat">
            <a:noFill/>
            <a:miter lim="400000"/>
          </a:ln>
          <a:effectLst/>
        </p:spPr>
        <p:txBody>
          <a:bodyPr rot="0" spcFirstLastPara="1" vertOverflow="overflow" horzOverflow="overflow" vert="horz" wrap="none" lIns="50800" tIns="50800" rIns="50800" bIns="50800" numCol="1" spcCol="38100" rtlCol="0" anchor="ctr">
            <a:spAutoFit/>
          </a:bodyPr>
          <a:lstStyle/>
          <a:p>
            <a:pPr marL="0" marR="0" lvl="0" indent="0" algn="r" defTabSz="914400" rtl="0" eaLnBrk="1" fontAlgn="auto" latinLnBrk="1" hangingPunct="0">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034963"/>
                </a:solidFill>
                <a:effectLst/>
                <a:uLnTx/>
                <a:uFillTx/>
                <a:latin typeface="Arial" panose="020B0604020202020204" pitchFamily="34" charset="0"/>
                <a:cs typeface="Arial" panose="020B0604020202020204" pitchFamily="34" charset="0"/>
              </a:rPr>
              <a:t>Division of Water Quality</a:t>
            </a:r>
            <a:endParaRPr kumimoji="0" lang="en-US" sz="1100" b="1" i="0" u="none" strike="noStrike" kern="0" cap="none" spc="0" normalizeH="0" baseline="0" noProof="0" dirty="0" smtClean="0">
              <a:ln>
                <a:noFill/>
              </a:ln>
              <a:solidFill>
                <a:srgbClr val="034963"/>
              </a:solidFill>
              <a:effectLst/>
              <a:uLnTx/>
              <a:uFillTx/>
              <a:latin typeface="Georgia" panose="02040502050405020303" pitchFamily="18" charset="0"/>
            </a:endParaRPr>
          </a:p>
        </p:txBody>
      </p:sp>
    </p:spTree>
    <p:extLst>
      <p:ext uri="{BB962C8B-B14F-4D97-AF65-F5344CB8AC3E}">
        <p14:creationId xmlns:p14="http://schemas.microsoft.com/office/powerpoint/2010/main" val="884853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Only WQ">
    <p:spTree>
      <p:nvGrpSpPr>
        <p:cNvPr id="1" name=""/>
        <p:cNvGrpSpPr/>
        <p:nvPr/>
      </p:nvGrpSpPr>
      <p:grpSpPr>
        <a:xfrm>
          <a:off x="0" y="0"/>
          <a:ext cx="0" cy="0"/>
          <a:chOff x="0" y="0"/>
          <a:chExt cx="0" cy="0"/>
        </a:xfrm>
      </p:grpSpPr>
      <p:sp>
        <p:nvSpPr>
          <p:cNvPr id="9" name="Rectangle 8"/>
          <p:cNvSpPr/>
          <p:nvPr userDrawn="1"/>
        </p:nvSpPr>
        <p:spPr>
          <a:xfrm>
            <a:off x="0" y="0"/>
            <a:ext cx="13004800" cy="97535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ontent Placeholder 2"/>
          <p:cNvSpPr>
            <a:spLocks noGrp="1"/>
          </p:cNvSpPr>
          <p:nvPr>
            <p:ph idx="13"/>
          </p:nvPr>
        </p:nvSpPr>
        <p:spPr>
          <a:xfrm>
            <a:off x="449189" y="8670842"/>
            <a:ext cx="12041023" cy="306544"/>
          </a:xfrm>
          <a:prstGeom prst="rect">
            <a:avLst/>
          </a:prstGeom>
        </p:spPr>
        <p:txBody>
          <a:bodyPr/>
          <a:lstStyle>
            <a:lvl1pPr marL="0" indent="0">
              <a:buNone/>
              <a:defRPr sz="1300">
                <a:solidFill>
                  <a:srgbClr val="6D6D6D"/>
                </a:solidFill>
                <a:latin typeface="Arial"/>
                <a:cs typeface="Arial"/>
              </a:defRPr>
            </a:lvl1pPr>
            <a:lvl2pPr marL="742950" indent="-285750">
              <a:buFont typeface="Arial"/>
              <a:buChar char="•"/>
              <a:defRPr sz="2200">
                <a:solidFill>
                  <a:srgbClr val="6D6D6D"/>
                </a:solidFill>
                <a:latin typeface="Arial"/>
                <a:cs typeface="Arial"/>
              </a:defRPr>
            </a:lvl2pPr>
            <a:lvl3pPr marL="914400" indent="0">
              <a:buNone/>
              <a:defRPr sz="1800">
                <a:solidFill>
                  <a:srgbClr val="6D6D6D"/>
                </a:solidFill>
                <a:latin typeface="Arial"/>
                <a:cs typeface="Arial"/>
              </a:defRPr>
            </a:lvl3pPr>
            <a:lvl4pPr>
              <a:defRPr sz="1800">
                <a:solidFill>
                  <a:srgbClr val="6D6D6D"/>
                </a:solidFill>
                <a:latin typeface="Arial"/>
                <a:cs typeface="Arial"/>
              </a:defRPr>
            </a:lvl4pPr>
            <a:lvl5pPr marL="2057400" indent="-228600">
              <a:buFont typeface="Arial"/>
              <a:buChar char="•"/>
              <a:defRPr sz="1500">
                <a:solidFill>
                  <a:srgbClr val="6D6D6D"/>
                </a:solidFill>
                <a:latin typeface="Arial"/>
                <a:cs typeface="Arial"/>
              </a:defRPr>
            </a:lvl5pPr>
          </a:lstStyle>
          <a:p>
            <a:pPr lvl="0"/>
            <a:r>
              <a:rPr lang="en-US" dirty="0" smtClean="0"/>
              <a:t>Click to edit Master text styles</a:t>
            </a:r>
            <a:endParaRPr lang="en-US" dirty="0"/>
          </a:p>
        </p:txBody>
      </p:sp>
      <p:sp>
        <p:nvSpPr>
          <p:cNvPr id="2" name="Title 1"/>
          <p:cNvSpPr>
            <a:spLocks noGrp="1"/>
          </p:cNvSpPr>
          <p:nvPr>
            <p:ph type="ctrTitle" hasCustomPrompt="1"/>
          </p:nvPr>
        </p:nvSpPr>
        <p:spPr>
          <a:xfrm>
            <a:off x="545537" y="823295"/>
            <a:ext cx="11935917" cy="1004816"/>
          </a:xfrm>
        </p:spPr>
        <p:txBody>
          <a:bodyPr>
            <a:normAutofit/>
          </a:bodyPr>
          <a:lstStyle>
            <a:lvl1pPr algn="l">
              <a:defRPr sz="5000" b="1" i="0">
                <a:solidFill>
                  <a:srgbClr val="034963"/>
                </a:solidFill>
                <a:latin typeface="Arial"/>
                <a:cs typeface="Arial"/>
              </a:defRPr>
            </a:lvl1pPr>
          </a:lstStyle>
          <a:p>
            <a:r>
              <a:rPr lang="en-US" dirty="0" smtClean="0"/>
              <a:t>Title Text WQ (Image Only Slide)</a:t>
            </a:r>
            <a:endParaRPr lang="en-US" dirty="0"/>
          </a:p>
        </p:txBody>
      </p:sp>
      <p:sp>
        <p:nvSpPr>
          <p:cNvPr id="6" name="Slide Number Placeholder 5"/>
          <p:cNvSpPr>
            <a:spLocks noGrp="1"/>
          </p:cNvSpPr>
          <p:nvPr>
            <p:ph type="sldNum" sz="quarter" idx="12"/>
          </p:nvPr>
        </p:nvSpPr>
        <p:spPr>
          <a:xfrm>
            <a:off x="12025991" y="9094276"/>
            <a:ext cx="780102" cy="659240"/>
          </a:xfrm>
          <a:prstGeom prst="rect">
            <a:avLst/>
          </a:prstGeom>
        </p:spPr>
        <p:txBody>
          <a:bodyPr anchor="ctr"/>
          <a:lstStyle>
            <a:lvl1pPr>
              <a:defRPr sz="1100" b="1" i="0">
                <a:solidFill>
                  <a:srgbClr val="034963"/>
                </a:solidFill>
                <a:latin typeface="Arial"/>
                <a:cs typeface="Arial"/>
              </a:defRPr>
            </a:lvl1pPr>
          </a:lstStyle>
          <a:p>
            <a:fld id="{31EAA74C-7368-EF47-8F0F-C6759A5A65D8}" type="slidenum">
              <a:rPr lang="en-US" smtClean="0"/>
              <a:pPr/>
              <a:t>‹#›</a:t>
            </a:fld>
            <a:endParaRPr lang="en-US" dirty="0"/>
          </a:p>
        </p:txBody>
      </p:sp>
      <p:cxnSp>
        <p:nvCxnSpPr>
          <p:cNvPr id="14" name="Straight Connector 13"/>
          <p:cNvCxnSpPr/>
          <p:nvPr userDrawn="1"/>
        </p:nvCxnSpPr>
        <p:spPr>
          <a:xfrm>
            <a:off x="213139" y="9094276"/>
            <a:ext cx="12592954" cy="0"/>
          </a:xfrm>
          <a:prstGeom prst="line">
            <a:avLst/>
          </a:prstGeom>
          <a:ln w="6350" cmpd="sng">
            <a:solidFill>
              <a:srgbClr val="034963"/>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rot="10800000">
            <a:off x="213139" y="659240"/>
            <a:ext cx="12592954" cy="0"/>
          </a:xfrm>
          <a:prstGeom prst="line">
            <a:avLst/>
          </a:prstGeom>
          <a:ln w="6350" cmpd="sng">
            <a:solidFill>
              <a:srgbClr val="034963"/>
            </a:solidFill>
          </a:ln>
          <a:effectLst/>
        </p:spPr>
        <p:style>
          <a:lnRef idx="2">
            <a:schemeClr val="accent1"/>
          </a:lnRef>
          <a:fillRef idx="0">
            <a:schemeClr val="accent1"/>
          </a:fillRef>
          <a:effectRef idx="1">
            <a:schemeClr val="accent1"/>
          </a:effectRef>
          <a:fontRef idx="minor">
            <a:schemeClr val="tx1"/>
          </a:fontRef>
        </p:style>
      </p:cxnSp>
      <p:sp>
        <p:nvSpPr>
          <p:cNvPr id="7" name="Picture Placeholder 6"/>
          <p:cNvSpPr>
            <a:spLocks noGrp="1"/>
          </p:cNvSpPr>
          <p:nvPr>
            <p:ph type="pic" sz="quarter" idx="15" hasCustomPrompt="1"/>
          </p:nvPr>
        </p:nvSpPr>
        <p:spPr>
          <a:xfrm>
            <a:off x="545538" y="2018300"/>
            <a:ext cx="11935916" cy="6573714"/>
          </a:xfrm>
          <a:prstGeom prst="rect">
            <a:avLst/>
          </a:prstGeom>
        </p:spPr>
        <p:txBody>
          <a:bodyPr vert="horz"/>
          <a:lstStyle>
            <a:lvl1pPr>
              <a:defRPr baseline="0"/>
            </a:lvl1pPr>
          </a:lstStyle>
          <a:p>
            <a:r>
              <a:rPr lang="en-US" dirty="0" smtClean="0"/>
              <a:t>If you want this frame to constrain your image, you can click the icon to add an image. You can also delete this frame and just add your own image at its own aspect ration. FYI: this frame is approximately 1253 pixels by 690 pixels. Higher resolution images might look better when projected (300dpi, for example). For questions, concerns, help, or suggestions, please contact deqweb@utah.gov</a:t>
            </a:r>
            <a:endParaRPr lang="en-US" dirty="0"/>
          </a:p>
        </p:txBody>
      </p:sp>
      <p:pic>
        <p:nvPicPr>
          <p:cNvPr id="15" name="Picture 2" descr="U:\PLANNING\Common\2015 Rebrand with Struck\!Struck Branding and Templates\DEQ Final Logos\Water Quality\ai\PowerPoint Footer Bug WQ.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3139" y="9221955"/>
            <a:ext cx="334962" cy="40163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userDrawn="1"/>
        </p:nvSpPr>
        <p:spPr>
          <a:xfrm>
            <a:off x="10235432" y="9286839"/>
            <a:ext cx="1766509" cy="271869"/>
          </a:xfrm>
          <a:prstGeom prst="rect">
            <a:avLst/>
          </a:prstGeom>
          <a:noFill/>
          <a:ln w="12700" cap="flat">
            <a:noFill/>
            <a:miter lim="400000"/>
          </a:ln>
          <a:effectLst/>
        </p:spPr>
        <p:txBody>
          <a:bodyPr rot="0" spcFirstLastPara="1" vertOverflow="overflow" horzOverflow="overflow" vert="horz" wrap="none" lIns="50800" tIns="50800" rIns="50800" bIns="50800" numCol="1" spcCol="38100" rtlCol="0" anchor="ctr">
            <a:spAutoFit/>
          </a:bodyPr>
          <a:lstStyle/>
          <a:p>
            <a:pPr marL="0" marR="0" lvl="0" indent="0" algn="r" defTabSz="914400" rtl="0" eaLnBrk="1" fontAlgn="auto" latinLnBrk="1" hangingPunct="0">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034963"/>
                </a:solidFill>
                <a:effectLst/>
                <a:uLnTx/>
                <a:uFillTx/>
                <a:latin typeface="Arial" panose="020B0604020202020204" pitchFamily="34" charset="0"/>
                <a:cs typeface="Arial" panose="020B0604020202020204" pitchFamily="34" charset="0"/>
              </a:rPr>
              <a:t>Division of Water Quality</a:t>
            </a:r>
            <a:endParaRPr kumimoji="0" lang="en-US" sz="1100" b="1" i="0" u="none" strike="noStrike" kern="0" cap="none" spc="0" normalizeH="0" baseline="0" noProof="0" dirty="0" smtClean="0">
              <a:ln>
                <a:noFill/>
              </a:ln>
              <a:solidFill>
                <a:srgbClr val="034963"/>
              </a:solidFill>
              <a:effectLst/>
              <a:uLnTx/>
              <a:uFillTx/>
              <a:latin typeface="Georgia" panose="02040502050405020303" pitchFamily="18" charset="0"/>
            </a:endParaRPr>
          </a:p>
        </p:txBody>
      </p:sp>
    </p:spTree>
    <p:extLst>
      <p:ext uri="{BB962C8B-B14F-4D97-AF65-F5344CB8AC3E}">
        <p14:creationId xmlns:p14="http://schemas.microsoft.com/office/powerpoint/2010/main" val="218630699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mp; Chart WQ">
    <p:spTree>
      <p:nvGrpSpPr>
        <p:cNvPr id="1" name=""/>
        <p:cNvGrpSpPr/>
        <p:nvPr/>
      </p:nvGrpSpPr>
      <p:grpSpPr>
        <a:xfrm>
          <a:off x="0" y="0"/>
          <a:ext cx="0" cy="0"/>
          <a:chOff x="0" y="0"/>
          <a:chExt cx="0" cy="0"/>
        </a:xfrm>
      </p:grpSpPr>
      <p:sp>
        <p:nvSpPr>
          <p:cNvPr id="10" name="Rectangle 9"/>
          <p:cNvSpPr/>
          <p:nvPr userDrawn="1"/>
        </p:nvSpPr>
        <p:spPr>
          <a:xfrm>
            <a:off x="0" y="0"/>
            <a:ext cx="13004800" cy="97535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545537" y="823295"/>
            <a:ext cx="11935917" cy="1004816"/>
          </a:xfrm>
        </p:spPr>
        <p:txBody>
          <a:bodyPr>
            <a:normAutofit/>
          </a:bodyPr>
          <a:lstStyle>
            <a:lvl1pPr algn="l">
              <a:defRPr sz="5000" b="1" i="0">
                <a:solidFill>
                  <a:srgbClr val="034963"/>
                </a:solidFill>
                <a:latin typeface="Arial"/>
                <a:cs typeface="Arial"/>
              </a:defRPr>
            </a:lvl1pPr>
          </a:lstStyle>
          <a:p>
            <a:r>
              <a:rPr lang="en-US" dirty="0" smtClean="0"/>
              <a:t>Title Text WQ (Right Column Data)</a:t>
            </a:r>
            <a:endParaRPr lang="en-US" dirty="0"/>
          </a:p>
        </p:txBody>
      </p:sp>
      <p:sp>
        <p:nvSpPr>
          <p:cNvPr id="6" name="Slide Number Placeholder 5"/>
          <p:cNvSpPr>
            <a:spLocks noGrp="1"/>
          </p:cNvSpPr>
          <p:nvPr>
            <p:ph type="sldNum" sz="quarter" idx="12"/>
          </p:nvPr>
        </p:nvSpPr>
        <p:spPr>
          <a:xfrm>
            <a:off x="12025991" y="9094276"/>
            <a:ext cx="780102" cy="659240"/>
          </a:xfrm>
          <a:prstGeom prst="rect">
            <a:avLst/>
          </a:prstGeom>
        </p:spPr>
        <p:txBody>
          <a:bodyPr anchor="ctr"/>
          <a:lstStyle>
            <a:lvl1pPr>
              <a:defRPr sz="1100" b="1" i="0">
                <a:solidFill>
                  <a:srgbClr val="034963"/>
                </a:solidFill>
                <a:latin typeface="Arial"/>
                <a:cs typeface="Arial"/>
              </a:defRPr>
            </a:lvl1pPr>
          </a:lstStyle>
          <a:p>
            <a:fld id="{31EAA74C-7368-EF47-8F0F-C6759A5A65D8}" type="slidenum">
              <a:rPr lang="en-US" smtClean="0"/>
              <a:pPr/>
              <a:t>‹#›</a:t>
            </a:fld>
            <a:endParaRPr lang="en-US" dirty="0"/>
          </a:p>
        </p:txBody>
      </p:sp>
      <p:cxnSp>
        <p:nvCxnSpPr>
          <p:cNvPr id="14" name="Straight Connector 13"/>
          <p:cNvCxnSpPr/>
          <p:nvPr userDrawn="1"/>
        </p:nvCxnSpPr>
        <p:spPr>
          <a:xfrm>
            <a:off x="213139" y="9094276"/>
            <a:ext cx="12592954" cy="0"/>
          </a:xfrm>
          <a:prstGeom prst="line">
            <a:avLst/>
          </a:prstGeom>
          <a:ln w="6350" cmpd="sng">
            <a:solidFill>
              <a:srgbClr val="0080B7"/>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rot="10800000">
            <a:off x="213139" y="659240"/>
            <a:ext cx="12592954" cy="0"/>
          </a:xfrm>
          <a:prstGeom prst="line">
            <a:avLst/>
          </a:prstGeom>
          <a:ln w="6350" cmpd="sng">
            <a:solidFill>
              <a:srgbClr val="0080B7"/>
            </a:solidFill>
          </a:ln>
          <a:effectLst/>
        </p:spPr>
        <p:style>
          <a:lnRef idx="2">
            <a:schemeClr val="accent1"/>
          </a:lnRef>
          <a:fillRef idx="0">
            <a:schemeClr val="accent1"/>
          </a:fillRef>
          <a:effectRef idx="1">
            <a:schemeClr val="accent1"/>
          </a:effectRef>
          <a:fontRef idx="minor">
            <a:schemeClr val="tx1"/>
          </a:fontRef>
        </p:style>
      </p:cxnSp>
      <p:sp>
        <p:nvSpPr>
          <p:cNvPr id="13" name="Content Placeholder 2"/>
          <p:cNvSpPr>
            <a:spLocks noGrp="1"/>
          </p:cNvSpPr>
          <p:nvPr>
            <p:ph idx="14"/>
          </p:nvPr>
        </p:nvSpPr>
        <p:spPr>
          <a:xfrm>
            <a:off x="8224623" y="8670842"/>
            <a:ext cx="4256831" cy="306544"/>
          </a:xfrm>
          <a:prstGeom prst="rect">
            <a:avLst/>
          </a:prstGeom>
        </p:spPr>
        <p:txBody>
          <a:bodyPr/>
          <a:lstStyle>
            <a:lvl1pPr marL="0" indent="0">
              <a:buNone/>
              <a:defRPr sz="1300">
                <a:solidFill>
                  <a:srgbClr val="6D6D6D"/>
                </a:solidFill>
                <a:latin typeface="Arial"/>
                <a:cs typeface="Arial"/>
              </a:defRPr>
            </a:lvl1pPr>
            <a:lvl2pPr marL="742950" indent="-285750">
              <a:buFont typeface="Arial"/>
              <a:buChar char="•"/>
              <a:defRPr sz="2200">
                <a:solidFill>
                  <a:srgbClr val="6D6D6D"/>
                </a:solidFill>
                <a:latin typeface="Arial"/>
                <a:cs typeface="Arial"/>
              </a:defRPr>
            </a:lvl2pPr>
            <a:lvl3pPr marL="914400" indent="0">
              <a:buNone/>
              <a:defRPr sz="1800">
                <a:solidFill>
                  <a:srgbClr val="6D6D6D"/>
                </a:solidFill>
                <a:latin typeface="Arial"/>
                <a:cs typeface="Arial"/>
              </a:defRPr>
            </a:lvl3pPr>
            <a:lvl4pPr>
              <a:defRPr sz="1800">
                <a:solidFill>
                  <a:srgbClr val="6D6D6D"/>
                </a:solidFill>
                <a:latin typeface="Arial"/>
                <a:cs typeface="Arial"/>
              </a:defRPr>
            </a:lvl4pPr>
            <a:lvl5pPr marL="2057400" indent="-228600">
              <a:buFont typeface="Arial"/>
              <a:buChar char="•"/>
              <a:defRPr sz="1500">
                <a:solidFill>
                  <a:srgbClr val="6D6D6D"/>
                </a:solidFill>
                <a:latin typeface="Arial"/>
                <a:cs typeface="Arial"/>
              </a:defRPr>
            </a:lvl5pPr>
          </a:lstStyle>
          <a:p>
            <a:pPr lvl="0"/>
            <a:r>
              <a:rPr lang="en-US" dirty="0" smtClean="0"/>
              <a:t>Click to edit Master text styles</a:t>
            </a:r>
            <a:endParaRPr lang="en-US" dirty="0"/>
          </a:p>
        </p:txBody>
      </p:sp>
      <p:sp>
        <p:nvSpPr>
          <p:cNvPr id="4" name="Chart Placeholder 3"/>
          <p:cNvSpPr>
            <a:spLocks noGrp="1"/>
          </p:cNvSpPr>
          <p:nvPr>
            <p:ph type="chart" sz="quarter" idx="16"/>
          </p:nvPr>
        </p:nvSpPr>
        <p:spPr>
          <a:xfrm>
            <a:off x="8321675" y="2017713"/>
            <a:ext cx="4159250" cy="6573837"/>
          </a:xfrm>
          <a:prstGeom prst="rect">
            <a:avLst/>
          </a:prstGeom>
        </p:spPr>
        <p:txBody>
          <a:bodyPr vert="horz"/>
          <a:lstStyle/>
          <a:p>
            <a:endParaRPr lang="en-US"/>
          </a:p>
        </p:txBody>
      </p:sp>
      <p:sp>
        <p:nvSpPr>
          <p:cNvPr id="11" name="Content Placeholder 2"/>
          <p:cNvSpPr>
            <a:spLocks noGrp="1"/>
          </p:cNvSpPr>
          <p:nvPr>
            <p:ph idx="13"/>
          </p:nvPr>
        </p:nvSpPr>
        <p:spPr>
          <a:xfrm>
            <a:off x="545538" y="2018925"/>
            <a:ext cx="7556459" cy="6783291"/>
          </a:xfrm>
          <a:prstGeom prst="rect">
            <a:avLst/>
          </a:prstGeom>
        </p:spPr>
        <p:txBody>
          <a:bodyPr lIns="0"/>
          <a:lstStyle>
            <a:lvl1pPr marL="0" indent="0">
              <a:buNone/>
              <a:defRPr sz="2500">
                <a:solidFill>
                  <a:srgbClr val="0B86A3"/>
                </a:solidFill>
                <a:latin typeface="Arial"/>
                <a:cs typeface="Arial"/>
              </a:defRPr>
            </a:lvl1pPr>
            <a:lvl2pPr marL="0" indent="0">
              <a:buFont typeface="Arial"/>
              <a:buNone/>
              <a:defRPr sz="2200">
                <a:solidFill>
                  <a:srgbClr val="6D6D6D"/>
                </a:solidFill>
                <a:latin typeface="Arial"/>
                <a:cs typeface="Arial"/>
              </a:defRPr>
            </a:lvl2pPr>
            <a:lvl3pPr marL="457200">
              <a:defRPr sz="1800">
                <a:solidFill>
                  <a:srgbClr val="6D6D6D"/>
                </a:solidFill>
                <a:latin typeface="Arial"/>
                <a:cs typeface="Arial"/>
              </a:defRPr>
            </a:lvl3pPr>
            <a:lvl4pPr marL="777240">
              <a:defRPr sz="1800">
                <a:solidFill>
                  <a:srgbClr val="6D6D6D"/>
                </a:solidFill>
                <a:latin typeface="Arial"/>
                <a:cs typeface="Arial"/>
              </a:defRPr>
            </a:lvl4pPr>
            <a:lvl5pPr marL="1143000" indent="-228600">
              <a:buFont typeface="Arial"/>
              <a:buChar char="•"/>
              <a:defRPr sz="1500">
                <a:solidFill>
                  <a:srgbClr val="6D6D6D"/>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7" name="Picture 2" descr="U:\PLANNING\Common\2015 Rebrand with Struck\!Struck Branding and Templates\DEQ Final Logos\Water Quality\ai\PowerPoint Footer Bug WQ.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3139" y="9221955"/>
            <a:ext cx="334962" cy="40163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userDrawn="1"/>
        </p:nvSpPr>
        <p:spPr>
          <a:xfrm>
            <a:off x="10235432" y="9286839"/>
            <a:ext cx="1766509" cy="271869"/>
          </a:xfrm>
          <a:prstGeom prst="rect">
            <a:avLst/>
          </a:prstGeom>
          <a:noFill/>
          <a:ln w="12700" cap="flat">
            <a:noFill/>
            <a:miter lim="400000"/>
          </a:ln>
          <a:effectLst/>
        </p:spPr>
        <p:txBody>
          <a:bodyPr rot="0" spcFirstLastPara="1" vertOverflow="overflow" horzOverflow="overflow" vert="horz" wrap="none" lIns="50800" tIns="50800" rIns="50800" bIns="50800" numCol="1" spcCol="38100" rtlCol="0" anchor="ctr">
            <a:spAutoFit/>
          </a:bodyPr>
          <a:lstStyle/>
          <a:p>
            <a:pPr marL="0" marR="0" lvl="0" indent="0" algn="r" defTabSz="914400" rtl="0" eaLnBrk="1" fontAlgn="auto" latinLnBrk="1" hangingPunct="0">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034963"/>
                </a:solidFill>
                <a:effectLst/>
                <a:uLnTx/>
                <a:uFillTx/>
                <a:latin typeface="Arial" panose="020B0604020202020204" pitchFamily="34" charset="0"/>
                <a:cs typeface="Arial" panose="020B0604020202020204" pitchFamily="34" charset="0"/>
              </a:rPr>
              <a:t>Division of Water Quality</a:t>
            </a:r>
            <a:endParaRPr kumimoji="0" lang="en-US" sz="1100" b="1" i="0" u="none" strike="noStrike" kern="0" cap="none" spc="0" normalizeH="0" baseline="0" noProof="0" dirty="0" smtClean="0">
              <a:ln>
                <a:noFill/>
              </a:ln>
              <a:solidFill>
                <a:srgbClr val="034963"/>
              </a:solidFill>
              <a:effectLst/>
              <a:uLnTx/>
              <a:uFillTx/>
              <a:latin typeface="Georgia" panose="02040502050405020303" pitchFamily="18" charset="0"/>
            </a:endParaRPr>
          </a:p>
        </p:txBody>
      </p:sp>
    </p:spTree>
    <p:extLst>
      <p:ext uri="{BB962C8B-B14F-4D97-AF65-F5344CB8AC3E}">
        <p14:creationId xmlns:p14="http://schemas.microsoft.com/office/powerpoint/2010/main" val="381548411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875" y="4217957"/>
            <a:ext cx="11703050" cy="1625600"/>
          </a:xfrm>
          <a:prstGeom prst="rect">
            <a:avLst/>
          </a:prstGeom>
        </p:spPr>
        <p:txBody>
          <a:bodyPr vert="horz" lIns="91440" tIns="45720" rIns="91440" bIns="45720" rtlCol="0" anchor="ctr">
            <a:normAutofit/>
          </a:bodyPr>
          <a:lstStyle/>
          <a:p>
            <a:r>
              <a:rPr lang="en-US" dirty="0" smtClean="0"/>
              <a:t>DEQ PowerPoint Master</a:t>
            </a:r>
            <a:endParaRPr lang="en-US" dirty="0"/>
          </a:p>
        </p:txBody>
      </p:sp>
    </p:spTree>
    <p:extLst>
      <p:ext uri="{BB962C8B-B14F-4D97-AF65-F5344CB8AC3E}">
        <p14:creationId xmlns:p14="http://schemas.microsoft.com/office/powerpoint/2010/main" val="180061808"/>
      </p:ext>
    </p:extLst>
  </p:cSld>
  <p:clrMap bg1="lt1" tx1="dk1" bg2="lt2" tx2="dk2" accent1="accent1" accent2="accent2" accent3="accent3" accent4="accent4" accent5="accent5" accent6="accent6" hlink="hlink" folHlink="folHlink"/>
  <p:sldLayoutIdLst>
    <p:sldLayoutId id="2147483680" r:id="rId1"/>
    <p:sldLayoutId id="2147483692" r:id="rId2"/>
    <p:sldLayoutId id="2147483686" r:id="rId3"/>
    <p:sldLayoutId id="2147483688" r:id="rId4"/>
    <p:sldLayoutId id="2147483721" r:id="rId5"/>
    <p:sldLayoutId id="2147483697" r:id="rId6"/>
    <p:sldLayoutId id="2147483707" r:id="rId7"/>
    <p:sldLayoutId id="2147483704" r:id="rId8"/>
    <p:sldLayoutId id="2147483712" r:id="rId9"/>
    <p:sldLayoutId id="2147483720" r:id="rId10"/>
    <p:sldLayoutId id="2147483722"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875" y="390525"/>
            <a:ext cx="11703050" cy="16256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875" y="2276475"/>
            <a:ext cx="11703050" cy="64357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875" y="9040813"/>
            <a:ext cx="3033713" cy="519112"/>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443413" y="9040813"/>
            <a:ext cx="4117975" cy="5191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320213" y="9040813"/>
            <a:ext cx="3033712" cy="519112"/>
          </a:xfrm>
          <a:prstGeom prst="rect">
            <a:avLst/>
          </a:prstGeom>
        </p:spPr>
        <p:txBody>
          <a:bodyPr vert="horz" lIns="91440" tIns="45720" rIns="91440" bIns="45720" rtlCol="0" anchor="ctr"/>
          <a:lstStyle>
            <a:lvl1pPr algn="r">
              <a:defRPr sz="1200">
                <a:solidFill>
                  <a:schemeClr val="tx1">
                    <a:tint val="75000"/>
                  </a:schemeClr>
                </a:solidFill>
              </a:defRPr>
            </a:lvl1pPr>
          </a:lstStyle>
          <a:p>
            <a:fld id="{99F0BE08-E9C6-4E21-9ED1-B73EC59A4F7F}" type="slidenum">
              <a:rPr lang="en-US" smtClean="0"/>
              <a:t>‹#›</a:t>
            </a:fld>
            <a:endParaRPr lang="en-US"/>
          </a:p>
        </p:txBody>
      </p:sp>
    </p:spTree>
    <p:extLst>
      <p:ext uri="{BB962C8B-B14F-4D97-AF65-F5344CB8AC3E}">
        <p14:creationId xmlns:p14="http://schemas.microsoft.com/office/powerpoint/2010/main" val="51122275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8"/>
          <p:cNvSpPr/>
          <p:nvPr/>
        </p:nvSpPr>
        <p:spPr>
          <a:xfrm>
            <a:off x="5717324" y="6708365"/>
            <a:ext cx="7383431" cy="2133918"/>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r">
              <a:defRPr sz="5000" b="1">
                <a:solidFill>
                  <a:srgbClr val="FFFFFF"/>
                </a:solidFill>
                <a:latin typeface="Arial"/>
                <a:ea typeface="Arial"/>
                <a:cs typeface="Arial"/>
                <a:sym typeface="Arial"/>
              </a:defRPr>
            </a:lvl1pPr>
          </a:lstStyle>
          <a:p>
            <a:pPr lvl="0" algn="ctr">
              <a:defRPr sz="1800" b="0">
                <a:solidFill>
                  <a:srgbClr val="000000"/>
                </a:solidFill>
              </a:defRPr>
            </a:pPr>
            <a:r>
              <a:rPr lang="en-US" sz="4400" dirty="0" smtClean="0">
                <a:solidFill>
                  <a:srgbClr val="034963"/>
                </a:solidFill>
                <a:latin typeface="Georgia"/>
                <a:cs typeface="Georgia"/>
              </a:rPr>
              <a:t>DWQ Municipal Wastewater </a:t>
            </a:r>
          </a:p>
          <a:p>
            <a:pPr lvl="0" algn="ctr">
              <a:defRPr sz="1800" b="0">
                <a:solidFill>
                  <a:srgbClr val="000000"/>
                </a:solidFill>
              </a:defRPr>
            </a:pPr>
            <a:r>
              <a:rPr lang="en-US" sz="4400" dirty="0" smtClean="0">
                <a:solidFill>
                  <a:srgbClr val="034963"/>
                </a:solidFill>
                <a:latin typeface="Georgia"/>
                <a:cs typeface="Georgia"/>
              </a:rPr>
              <a:t>Planning Program (MWPP) </a:t>
            </a:r>
          </a:p>
          <a:p>
            <a:pPr lvl="0" algn="ctr">
              <a:defRPr sz="1800" b="0">
                <a:solidFill>
                  <a:srgbClr val="000000"/>
                </a:solidFill>
              </a:defRPr>
            </a:pPr>
            <a:r>
              <a:rPr lang="en-US" sz="4400" dirty="0" smtClean="0">
                <a:solidFill>
                  <a:srgbClr val="034963"/>
                </a:solidFill>
                <a:latin typeface="Georgia"/>
                <a:cs typeface="Georgia"/>
              </a:rPr>
              <a:t>Results</a:t>
            </a:r>
            <a:endParaRPr lang="en-US" sz="4400" dirty="0" smtClean="0">
              <a:solidFill>
                <a:srgbClr val="034963"/>
              </a:solidFill>
              <a:latin typeface="Georgia"/>
              <a:cs typeface="Georgia"/>
            </a:endParaRPr>
          </a:p>
        </p:txBody>
      </p:sp>
    </p:spTree>
    <p:extLst>
      <p:ext uri="{BB962C8B-B14F-4D97-AF65-F5344CB8AC3E}">
        <p14:creationId xmlns:p14="http://schemas.microsoft.com/office/powerpoint/2010/main" val="968663932"/>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MWPP Survey</a:t>
            </a:r>
            <a:r>
              <a:rPr lang="en-US" dirty="0" smtClean="0"/>
              <a:t>	</a:t>
            </a:r>
            <a:endParaRPr lang="en-US" dirty="0"/>
          </a:p>
        </p:txBody>
      </p:sp>
      <p:sp>
        <p:nvSpPr>
          <p:cNvPr id="3" name="Content Placeholder 2"/>
          <p:cNvSpPr>
            <a:spLocks noGrp="1"/>
          </p:cNvSpPr>
          <p:nvPr>
            <p:ph idx="13"/>
          </p:nvPr>
        </p:nvSpPr>
        <p:spPr/>
        <p:txBody>
          <a:bodyPr/>
          <a:lstStyle/>
          <a:p>
            <a:pPr marL="571500" lvl="0" indent="-571500">
              <a:buFont typeface="Arial" panose="020B0604020202020204" pitchFamily="34" charset="0"/>
              <a:buChar char="•"/>
            </a:pPr>
            <a:r>
              <a:rPr lang="en-US" sz="3600" dirty="0" smtClean="0"/>
              <a:t>Conducted by </a:t>
            </a:r>
            <a:r>
              <a:rPr lang="en-US" sz="3600" dirty="0" err="1" smtClean="0"/>
              <a:t>Qualtrics</a:t>
            </a:r>
            <a:r>
              <a:rPr lang="en-US" sz="3600" dirty="0" smtClean="0"/>
              <a:t> Survey Software</a:t>
            </a:r>
          </a:p>
          <a:p>
            <a:pPr marL="571500" lvl="0" indent="-571500">
              <a:buFont typeface="Arial" panose="020B0604020202020204" pitchFamily="34" charset="0"/>
              <a:buChar char="•"/>
            </a:pPr>
            <a:r>
              <a:rPr lang="en-US" sz="3600" dirty="0" smtClean="0"/>
              <a:t>Increased Facility Management Level Completing Survey</a:t>
            </a:r>
            <a:endParaRPr lang="en-US" sz="3600" dirty="0" smtClean="0"/>
          </a:p>
          <a:p>
            <a:pPr marL="571500" lvl="0" indent="-571500">
              <a:buFont typeface="Arial" panose="020B0604020202020204" pitchFamily="34" charset="0"/>
              <a:buChar char="•"/>
            </a:pPr>
            <a:r>
              <a:rPr lang="en-US" sz="3600" dirty="0" smtClean="0"/>
              <a:t>Broken into: Financial, Collections, Lagoon, </a:t>
            </a:r>
            <a:r>
              <a:rPr lang="en-US" sz="3600" dirty="0" err="1" smtClean="0"/>
              <a:t>Nondischarging</a:t>
            </a:r>
            <a:r>
              <a:rPr lang="en-US" sz="3600" dirty="0" smtClean="0"/>
              <a:t>, and Mechanical</a:t>
            </a:r>
          </a:p>
          <a:p>
            <a:pPr marL="571500" lvl="0" indent="-571500">
              <a:buFont typeface="Arial" panose="020B0604020202020204" pitchFamily="34" charset="0"/>
              <a:buChar char="•"/>
            </a:pPr>
            <a:r>
              <a:rPr lang="en-US" sz="3600" dirty="0" smtClean="0"/>
              <a:t>Contains 336 different question fields</a:t>
            </a:r>
          </a:p>
          <a:p>
            <a:pPr marL="571500" lvl="0" indent="-571500">
              <a:buFont typeface="Arial" panose="020B0604020202020204" pitchFamily="34" charset="0"/>
              <a:buChar char="•"/>
            </a:pPr>
            <a:r>
              <a:rPr lang="en-US" sz="3600" dirty="0" smtClean="0"/>
              <a:t>Second year data is 100% digitally available</a:t>
            </a:r>
          </a:p>
          <a:p>
            <a:pPr marL="571500" lvl="0" indent="-571500">
              <a:buFont typeface="Arial" panose="020B0604020202020204" pitchFamily="34" charset="0"/>
              <a:buChar char="•"/>
            </a:pPr>
            <a:r>
              <a:rPr lang="en-US" sz="3600" dirty="0" smtClean="0"/>
              <a:t>First year data can be queried from a database</a:t>
            </a:r>
          </a:p>
          <a:p>
            <a:pPr lvl="0"/>
            <a:endParaRPr lang="en-US" sz="3600" dirty="0" smtClean="0"/>
          </a:p>
          <a:p>
            <a:pPr lvl="1"/>
            <a:endParaRPr lang="en-US" sz="3600" dirty="0" smtClean="0"/>
          </a:p>
          <a:p>
            <a:pPr lvl="1"/>
            <a:endParaRPr lang="en-US" dirty="0"/>
          </a:p>
        </p:txBody>
      </p:sp>
      <p:sp>
        <p:nvSpPr>
          <p:cNvPr id="6" name="Slide Number Placeholder 5"/>
          <p:cNvSpPr>
            <a:spLocks noGrp="1"/>
          </p:cNvSpPr>
          <p:nvPr>
            <p:ph type="sldNum" sz="quarter" idx="12"/>
          </p:nvPr>
        </p:nvSpPr>
        <p:spPr/>
        <p:txBody>
          <a:bodyPr/>
          <a:lstStyle/>
          <a:p>
            <a:fld id="{31EAA74C-7368-EF47-8F0F-C6759A5A65D8}" type="slidenum">
              <a:rPr lang="en-US" smtClean="0"/>
              <a:pPr/>
              <a:t>2</a:t>
            </a:fld>
            <a:endParaRPr lang="en-US" dirty="0"/>
          </a:p>
        </p:txBody>
      </p:sp>
    </p:spTree>
    <p:extLst>
      <p:ext uri="{BB962C8B-B14F-4D97-AF65-F5344CB8AC3E}">
        <p14:creationId xmlns:p14="http://schemas.microsoft.com/office/powerpoint/2010/main" val="3843705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MWPP Survey Reponses</a:t>
            </a:r>
            <a:r>
              <a:rPr lang="en-US" dirty="0" smtClean="0"/>
              <a:t>	</a:t>
            </a:r>
            <a:endParaRPr lang="en-US" dirty="0"/>
          </a:p>
        </p:txBody>
      </p:sp>
      <p:sp>
        <p:nvSpPr>
          <p:cNvPr id="3" name="Content Placeholder 2"/>
          <p:cNvSpPr>
            <a:spLocks noGrp="1"/>
          </p:cNvSpPr>
          <p:nvPr>
            <p:ph idx="13"/>
          </p:nvPr>
        </p:nvSpPr>
        <p:spPr/>
        <p:txBody>
          <a:bodyPr/>
          <a:lstStyle/>
          <a:p>
            <a:pPr lvl="0"/>
            <a:r>
              <a:rPr lang="en-US" sz="3600" dirty="0" smtClean="0"/>
              <a:t>Resulted in 100 unique responses from facilities</a:t>
            </a:r>
            <a:endParaRPr lang="en-US" sz="3600" dirty="0" smtClean="0"/>
          </a:p>
          <a:p>
            <a:pPr lvl="2"/>
            <a:r>
              <a:rPr lang="en-US" sz="2900" dirty="0" smtClean="0"/>
              <a:t>Reporting Facilities Account for 86% of the flow discharged under UPDES Permits from 28 facilities.</a:t>
            </a:r>
          </a:p>
          <a:p>
            <a:pPr lvl="2"/>
            <a:r>
              <a:rPr lang="en-US" sz="2900" dirty="0" smtClean="0"/>
              <a:t>72 remaining facilities are collections or non-discharging</a:t>
            </a:r>
          </a:p>
          <a:p>
            <a:pPr lvl="2"/>
            <a:r>
              <a:rPr lang="en-US" sz="2900" dirty="0"/>
              <a:t>These 100 responses represent a service population of approximately 3.26 million residents of Utah. </a:t>
            </a:r>
            <a:endParaRPr lang="en-US" sz="2900" dirty="0" smtClean="0"/>
          </a:p>
          <a:p>
            <a:pPr lvl="2"/>
            <a:r>
              <a:rPr lang="en-US" sz="2900" dirty="0" smtClean="0"/>
              <a:t>These </a:t>
            </a:r>
            <a:r>
              <a:rPr lang="en-US" sz="2900" dirty="0"/>
              <a:t>3.26 million residents are served by approximately 587 collection system operators and 333 treatment system operators. </a:t>
            </a:r>
            <a:endParaRPr lang="en-US" sz="2900" dirty="0" smtClean="0"/>
          </a:p>
          <a:p>
            <a:pPr lvl="2"/>
            <a:r>
              <a:rPr lang="en-US" sz="2900" dirty="0" smtClean="0"/>
              <a:t>Discharging </a:t>
            </a:r>
            <a:r>
              <a:rPr lang="en-US" sz="2900" dirty="0"/>
              <a:t>facilities which did not file a 2018 MWPP are: Jordan Basin, Brigham City, Price, Moab, </a:t>
            </a:r>
            <a:r>
              <a:rPr lang="en-US" sz="2900" dirty="0" err="1"/>
              <a:t>Moroni</a:t>
            </a:r>
            <a:r>
              <a:rPr lang="en-US" sz="2900" dirty="0"/>
              <a:t>, </a:t>
            </a:r>
            <a:r>
              <a:rPr lang="en-US" sz="2900" dirty="0" err="1"/>
              <a:t>Stansbury</a:t>
            </a:r>
            <a:r>
              <a:rPr lang="en-US" sz="2900" dirty="0"/>
              <a:t>, Hyrum, Wellsville, Plain City, Salem, </a:t>
            </a:r>
            <a:r>
              <a:rPr lang="en-US" sz="2900" dirty="0" err="1"/>
              <a:t>Coalville</a:t>
            </a:r>
            <a:r>
              <a:rPr lang="en-US" sz="2900" dirty="0"/>
              <a:t>, Springdale, and Oakley.</a:t>
            </a:r>
            <a:endParaRPr lang="en-US" sz="2900" dirty="0" smtClean="0"/>
          </a:p>
          <a:p>
            <a:pPr lvl="1"/>
            <a:endParaRPr lang="en-US" sz="3600" dirty="0" smtClean="0"/>
          </a:p>
          <a:p>
            <a:pPr lvl="1"/>
            <a:endParaRPr lang="en-US" dirty="0"/>
          </a:p>
        </p:txBody>
      </p:sp>
      <p:sp>
        <p:nvSpPr>
          <p:cNvPr id="6" name="Slide Number Placeholder 5"/>
          <p:cNvSpPr>
            <a:spLocks noGrp="1"/>
          </p:cNvSpPr>
          <p:nvPr>
            <p:ph type="sldNum" sz="quarter" idx="12"/>
          </p:nvPr>
        </p:nvSpPr>
        <p:spPr/>
        <p:txBody>
          <a:bodyPr/>
          <a:lstStyle/>
          <a:p>
            <a:fld id="{31EAA74C-7368-EF47-8F0F-C6759A5A65D8}" type="slidenum">
              <a:rPr lang="en-US" smtClean="0"/>
              <a:pPr/>
              <a:t>3</a:t>
            </a:fld>
            <a:endParaRPr lang="en-US" dirty="0"/>
          </a:p>
        </p:txBody>
      </p:sp>
    </p:spTree>
    <p:extLst>
      <p:ext uri="{BB962C8B-B14F-4D97-AF65-F5344CB8AC3E}">
        <p14:creationId xmlns:p14="http://schemas.microsoft.com/office/powerpoint/2010/main" val="1597330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dirty="0" smtClean="0"/>
              <a:t>88% Yes and above</a:t>
            </a:r>
            <a:endParaRPr lang="en-US" dirty="0"/>
          </a:p>
        </p:txBody>
      </p:sp>
      <p:sp>
        <p:nvSpPr>
          <p:cNvPr id="6" name="Slide Number Placeholder 5"/>
          <p:cNvSpPr>
            <a:spLocks noGrp="1"/>
          </p:cNvSpPr>
          <p:nvPr>
            <p:ph type="sldNum" sz="quarter" idx="12"/>
          </p:nvPr>
        </p:nvSpPr>
        <p:spPr/>
        <p:txBody>
          <a:bodyPr/>
          <a:lstStyle/>
          <a:p>
            <a:fld id="{31EAA74C-7368-EF47-8F0F-C6759A5A65D8}" type="slidenum">
              <a:rPr lang="en-US" smtClean="0"/>
              <a:pPr/>
              <a:t>4</a:t>
            </a:fld>
            <a:endParaRPr lang="en-US" dirty="0"/>
          </a:p>
        </p:txBody>
      </p:sp>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2663" t="2800" r="13639" b="3147"/>
          <a:stretch/>
        </p:blipFill>
        <p:spPr bwMode="auto">
          <a:xfrm>
            <a:off x="45765" y="2206486"/>
            <a:ext cx="12939157" cy="6505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8726557" y="1610139"/>
            <a:ext cx="3299434" cy="646331"/>
          </a:xfrm>
          <a:prstGeom prst="rect">
            <a:avLst/>
          </a:prstGeom>
          <a:noFill/>
        </p:spPr>
        <p:txBody>
          <a:bodyPr wrap="square" rtlCol="0">
            <a:spAutoFit/>
          </a:bodyPr>
          <a:lstStyle/>
          <a:p>
            <a:r>
              <a:rPr lang="en-US" dirty="0" smtClean="0"/>
              <a:t>Percent Yes</a:t>
            </a:r>
            <a:endParaRPr lang="en-US" dirty="0"/>
          </a:p>
        </p:txBody>
      </p:sp>
    </p:spTree>
    <p:extLst>
      <p:ext uri="{BB962C8B-B14F-4D97-AF65-F5344CB8AC3E}">
        <p14:creationId xmlns:p14="http://schemas.microsoft.com/office/powerpoint/2010/main" val="4270664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dirty="0" smtClean="0"/>
              <a:t>70% to 82% Yes</a:t>
            </a:r>
            <a:endParaRPr lang="en-US" dirty="0"/>
          </a:p>
        </p:txBody>
      </p:sp>
      <p:sp>
        <p:nvSpPr>
          <p:cNvPr id="6" name="Slide Number Placeholder 5"/>
          <p:cNvSpPr>
            <a:spLocks noGrp="1"/>
          </p:cNvSpPr>
          <p:nvPr>
            <p:ph type="sldNum" sz="quarter" idx="12"/>
          </p:nvPr>
        </p:nvSpPr>
        <p:spPr/>
        <p:txBody>
          <a:bodyPr/>
          <a:lstStyle/>
          <a:p>
            <a:fld id="{31EAA74C-7368-EF47-8F0F-C6759A5A65D8}" type="slidenum">
              <a:rPr lang="en-US" smtClean="0"/>
              <a:pPr/>
              <a:t>5</a:t>
            </a:fld>
            <a:endParaRPr lang="en-US" dirty="0"/>
          </a:p>
        </p:txBody>
      </p:sp>
      <p:sp>
        <p:nvSpPr>
          <p:cNvPr id="11" name="TextBox 10"/>
          <p:cNvSpPr txBox="1"/>
          <p:nvPr/>
        </p:nvSpPr>
        <p:spPr>
          <a:xfrm>
            <a:off x="8726557" y="1610139"/>
            <a:ext cx="3299434" cy="646331"/>
          </a:xfrm>
          <a:prstGeom prst="rect">
            <a:avLst/>
          </a:prstGeom>
          <a:noFill/>
        </p:spPr>
        <p:txBody>
          <a:bodyPr wrap="square" rtlCol="0">
            <a:spAutoFit/>
          </a:bodyPr>
          <a:lstStyle/>
          <a:p>
            <a:r>
              <a:rPr lang="en-US" dirty="0" smtClean="0"/>
              <a:t>Percent Yes</a:t>
            </a:r>
            <a:endParaRPr lang="en-US" dirty="0"/>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2828" t="1565" r="11354" b="2070"/>
          <a:stretch/>
        </p:blipFill>
        <p:spPr bwMode="auto">
          <a:xfrm>
            <a:off x="172996" y="2132902"/>
            <a:ext cx="12719595" cy="6866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3083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dirty="0" smtClean="0"/>
              <a:t>68% and below Yes</a:t>
            </a:r>
            <a:endParaRPr lang="en-US" dirty="0"/>
          </a:p>
        </p:txBody>
      </p:sp>
      <p:sp>
        <p:nvSpPr>
          <p:cNvPr id="6" name="Slide Number Placeholder 5"/>
          <p:cNvSpPr>
            <a:spLocks noGrp="1"/>
          </p:cNvSpPr>
          <p:nvPr>
            <p:ph type="sldNum" sz="quarter" idx="12"/>
          </p:nvPr>
        </p:nvSpPr>
        <p:spPr/>
        <p:txBody>
          <a:bodyPr/>
          <a:lstStyle/>
          <a:p>
            <a:fld id="{31EAA74C-7368-EF47-8F0F-C6759A5A65D8}" type="slidenum">
              <a:rPr lang="en-US" smtClean="0"/>
              <a:pPr/>
              <a:t>6</a:t>
            </a:fld>
            <a:endParaRPr lang="en-US" dirty="0"/>
          </a:p>
        </p:txBody>
      </p:sp>
      <p:sp>
        <p:nvSpPr>
          <p:cNvPr id="11" name="TextBox 10"/>
          <p:cNvSpPr txBox="1"/>
          <p:nvPr/>
        </p:nvSpPr>
        <p:spPr>
          <a:xfrm>
            <a:off x="8726557" y="1610139"/>
            <a:ext cx="3299434" cy="646331"/>
          </a:xfrm>
          <a:prstGeom prst="rect">
            <a:avLst/>
          </a:prstGeom>
          <a:noFill/>
        </p:spPr>
        <p:txBody>
          <a:bodyPr wrap="square" rtlCol="0">
            <a:spAutoFit/>
          </a:bodyPr>
          <a:lstStyle/>
          <a:p>
            <a:r>
              <a:rPr lang="en-US" dirty="0" smtClean="0"/>
              <a:t>Percent Yes</a:t>
            </a:r>
            <a:endParaRPr lang="en-US"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552" t="2135" r="15075" b="2095"/>
          <a:stretch/>
        </p:blipFill>
        <p:spPr bwMode="auto">
          <a:xfrm>
            <a:off x="86497" y="2162431"/>
            <a:ext cx="12865975" cy="6748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3083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MWPP Survey</a:t>
            </a:r>
            <a:r>
              <a:rPr lang="en-US" dirty="0" smtClean="0"/>
              <a:t>	</a:t>
            </a:r>
            <a:endParaRPr lang="en-US" dirty="0"/>
          </a:p>
        </p:txBody>
      </p:sp>
      <p:sp>
        <p:nvSpPr>
          <p:cNvPr id="3" name="Content Placeholder 2"/>
          <p:cNvSpPr>
            <a:spLocks noGrp="1"/>
          </p:cNvSpPr>
          <p:nvPr>
            <p:ph idx="13"/>
          </p:nvPr>
        </p:nvSpPr>
        <p:spPr/>
        <p:txBody>
          <a:bodyPr/>
          <a:lstStyle/>
          <a:p>
            <a:pPr marL="571500" lvl="0" indent="-571500">
              <a:buFont typeface="Arial" panose="020B0604020202020204" pitchFamily="34" charset="0"/>
              <a:buChar char="•"/>
            </a:pPr>
            <a:r>
              <a:rPr lang="en-US" sz="3600" dirty="0" smtClean="0"/>
              <a:t>86 Facilities Reported Their Estimated Projected Financial Need over next 6 years</a:t>
            </a:r>
          </a:p>
          <a:p>
            <a:pPr marL="571500" lvl="0" indent="-571500">
              <a:buFont typeface="Arial" panose="020B0604020202020204" pitchFamily="34" charset="0"/>
              <a:buChar char="•"/>
            </a:pPr>
            <a:r>
              <a:rPr lang="en-US" sz="3600" dirty="0" smtClean="0"/>
              <a:t>30 Facilities with $1,000,000 or less</a:t>
            </a:r>
          </a:p>
          <a:p>
            <a:pPr marL="571500" lvl="0" indent="-571500">
              <a:buFont typeface="Arial" panose="020B0604020202020204" pitchFamily="34" charset="0"/>
              <a:buChar char="•"/>
            </a:pPr>
            <a:r>
              <a:rPr lang="en-US" sz="3600" dirty="0" smtClean="0"/>
              <a:t>22 Facilities with $1,000,000 - $3,000,000 </a:t>
            </a:r>
          </a:p>
          <a:p>
            <a:pPr marL="571500" indent="-571500">
              <a:buFont typeface="Arial" panose="020B0604020202020204" pitchFamily="34" charset="0"/>
              <a:buChar char="•"/>
            </a:pPr>
            <a:r>
              <a:rPr lang="en-US" sz="3600" dirty="0" smtClean="0"/>
              <a:t>11 </a:t>
            </a:r>
            <a:r>
              <a:rPr lang="en-US" sz="3600" dirty="0"/>
              <a:t>Facilities with </a:t>
            </a:r>
            <a:r>
              <a:rPr lang="en-US" sz="3600" dirty="0" smtClean="0"/>
              <a:t>$5,000,000 </a:t>
            </a:r>
            <a:r>
              <a:rPr lang="en-US" sz="3600" dirty="0"/>
              <a:t>- </a:t>
            </a:r>
            <a:r>
              <a:rPr lang="en-US" sz="3600" dirty="0" smtClean="0"/>
              <a:t>$10,000,000</a:t>
            </a:r>
          </a:p>
          <a:p>
            <a:pPr marL="571500" lvl="0" indent="-571500">
              <a:buFont typeface="Arial" panose="020B0604020202020204" pitchFamily="34" charset="0"/>
              <a:buChar char="•"/>
            </a:pPr>
            <a:r>
              <a:rPr lang="en-US" sz="3600" dirty="0" smtClean="0"/>
              <a:t>7 </a:t>
            </a:r>
            <a:r>
              <a:rPr lang="en-US" sz="3600" dirty="0"/>
              <a:t>Facilities with </a:t>
            </a:r>
            <a:r>
              <a:rPr lang="en-US" sz="3600" dirty="0" smtClean="0"/>
              <a:t>$10,000,000 </a:t>
            </a:r>
            <a:r>
              <a:rPr lang="en-US" sz="3600" dirty="0"/>
              <a:t>- $</a:t>
            </a:r>
            <a:r>
              <a:rPr lang="en-US" sz="3600" dirty="0" smtClean="0"/>
              <a:t>30,000,000</a:t>
            </a:r>
            <a:endParaRPr lang="en-US" sz="3600" dirty="0"/>
          </a:p>
          <a:p>
            <a:pPr marL="571500" lvl="0" indent="-571500">
              <a:buFont typeface="Arial" panose="020B0604020202020204" pitchFamily="34" charset="0"/>
              <a:buChar char="•"/>
            </a:pPr>
            <a:r>
              <a:rPr lang="en-US" sz="3600" dirty="0" smtClean="0"/>
              <a:t>7 </a:t>
            </a:r>
            <a:r>
              <a:rPr lang="en-US" sz="3600" dirty="0"/>
              <a:t>Facilities with </a:t>
            </a:r>
            <a:r>
              <a:rPr lang="en-US" sz="3600" dirty="0" smtClean="0"/>
              <a:t>$30,000,000 </a:t>
            </a:r>
            <a:r>
              <a:rPr lang="en-US" sz="3600" dirty="0"/>
              <a:t>- </a:t>
            </a:r>
            <a:r>
              <a:rPr lang="en-US" sz="3600" dirty="0" smtClean="0"/>
              <a:t>$62,000,000</a:t>
            </a:r>
          </a:p>
          <a:p>
            <a:pPr marL="571500" indent="-571500">
              <a:buFont typeface="Arial" panose="020B0604020202020204" pitchFamily="34" charset="0"/>
              <a:buChar char="•"/>
            </a:pPr>
            <a:r>
              <a:rPr lang="en-US" sz="3600" dirty="0" smtClean="0"/>
              <a:t>8 </a:t>
            </a:r>
            <a:r>
              <a:rPr lang="en-US" sz="3600" dirty="0"/>
              <a:t>Facilities with </a:t>
            </a:r>
            <a:r>
              <a:rPr lang="en-US" sz="3600" dirty="0" smtClean="0"/>
              <a:t>$90,000,000 </a:t>
            </a:r>
            <a:r>
              <a:rPr lang="en-US" sz="3600" dirty="0"/>
              <a:t>- </a:t>
            </a:r>
            <a:r>
              <a:rPr lang="en-US" sz="3600" dirty="0" smtClean="0"/>
              <a:t>$600,000,000</a:t>
            </a:r>
            <a:endParaRPr lang="en-US" sz="3600" dirty="0"/>
          </a:p>
          <a:p>
            <a:pPr lvl="0"/>
            <a:endParaRPr lang="en-US" sz="3600" dirty="0"/>
          </a:p>
          <a:p>
            <a:endParaRPr lang="en-US" sz="3600" dirty="0"/>
          </a:p>
          <a:p>
            <a:pPr lvl="0"/>
            <a:endParaRPr lang="en-US" sz="3600" dirty="0" smtClean="0"/>
          </a:p>
          <a:p>
            <a:pPr lvl="1"/>
            <a:endParaRPr lang="en-US" sz="3600" dirty="0" smtClean="0"/>
          </a:p>
          <a:p>
            <a:pPr lvl="1"/>
            <a:endParaRPr lang="en-US" dirty="0"/>
          </a:p>
        </p:txBody>
      </p:sp>
      <p:sp>
        <p:nvSpPr>
          <p:cNvPr id="6" name="Slide Number Placeholder 5"/>
          <p:cNvSpPr>
            <a:spLocks noGrp="1"/>
          </p:cNvSpPr>
          <p:nvPr>
            <p:ph type="sldNum" sz="quarter" idx="12"/>
          </p:nvPr>
        </p:nvSpPr>
        <p:spPr/>
        <p:txBody>
          <a:bodyPr/>
          <a:lstStyle/>
          <a:p>
            <a:fld id="{31EAA74C-7368-EF47-8F0F-C6759A5A65D8}" type="slidenum">
              <a:rPr lang="en-US" smtClean="0"/>
              <a:pPr/>
              <a:t>7</a:t>
            </a:fld>
            <a:endParaRPr lang="en-US" dirty="0"/>
          </a:p>
        </p:txBody>
      </p:sp>
    </p:spTree>
    <p:extLst>
      <p:ext uri="{BB962C8B-B14F-4D97-AF65-F5344CB8AC3E}">
        <p14:creationId xmlns:p14="http://schemas.microsoft.com/office/powerpoint/2010/main" val="34516455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113" t="8519" r="8380" b="8159"/>
          <a:stretch/>
        </p:blipFill>
        <p:spPr bwMode="auto">
          <a:xfrm>
            <a:off x="2829697" y="1626813"/>
            <a:ext cx="9876045" cy="7424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p:txBody>
          <a:bodyPr>
            <a:normAutofit fontScale="90000"/>
          </a:bodyPr>
          <a:lstStyle/>
          <a:p>
            <a:r>
              <a:rPr lang="en-US" dirty="0" smtClean="0"/>
              <a:t>Projected Financial Need Through 2025</a:t>
            </a:r>
            <a:endParaRPr lang="en-US" dirty="0"/>
          </a:p>
        </p:txBody>
      </p:sp>
      <p:sp>
        <p:nvSpPr>
          <p:cNvPr id="6" name="Slide Number Placeholder 5"/>
          <p:cNvSpPr>
            <a:spLocks noGrp="1"/>
          </p:cNvSpPr>
          <p:nvPr>
            <p:ph type="sldNum" sz="quarter" idx="12"/>
          </p:nvPr>
        </p:nvSpPr>
        <p:spPr/>
        <p:txBody>
          <a:bodyPr/>
          <a:lstStyle/>
          <a:p>
            <a:fld id="{31EAA74C-7368-EF47-8F0F-C6759A5A65D8}" type="slidenum">
              <a:rPr lang="en-US" smtClean="0"/>
              <a:pPr/>
              <a:t>8</a:t>
            </a:fld>
            <a:endParaRPr lang="en-US" dirty="0"/>
          </a:p>
        </p:txBody>
      </p:sp>
      <p:sp>
        <p:nvSpPr>
          <p:cNvPr id="10" name="TextBox 9"/>
          <p:cNvSpPr txBox="1"/>
          <p:nvPr/>
        </p:nvSpPr>
        <p:spPr>
          <a:xfrm>
            <a:off x="442915" y="1846293"/>
            <a:ext cx="3271962" cy="1446550"/>
          </a:xfrm>
          <a:prstGeom prst="rect">
            <a:avLst/>
          </a:prstGeom>
          <a:noFill/>
        </p:spPr>
        <p:txBody>
          <a:bodyPr wrap="square" rtlCol="0">
            <a:spAutoFit/>
          </a:bodyPr>
          <a:lstStyle/>
          <a:p>
            <a:r>
              <a:rPr lang="en-US" sz="4400" dirty="0" smtClean="0"/>
              <a:t>Total</a:t>
            </a:r>
          </a:p>
          <a:p>
            <a:r>
              <a:rPr lang="en-US" sz="4400" dirty="0" smtClean="0"/>
              <a:t>$2,129,000</a:t>
            </a:r>
            <a:endParaRPr lang="en-US" sz="4400" dirty="0"/>
          </a:p>
        </p:txBody>
      </p:sp>
    </p:spTree>
    <p:extLst>
      <p:ext uri="{BB962C8B-B14F-4D97-AF65-F5344CB8AC3E}">
        <p14:creationId xmlns:p14="http://schemas.microsoft.com/office/powerpoint/2010/main" val="200049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2"/>
          </p:nvPr>
        </p:nvSpPr>
        <p:spPr/>
      </p:sp>
      <p:sp>
        <p:nvSpPr>
          <p:cNvPr id="3" name="Text Placeholder 2"/>
          <p:cNvSpPr>
            <a:spLocks noGrp="1"/>
          </p:cNvSpPr>
          <p:nvPr>
            <p:ph type="body" sz="quarter" idx="13"/>
          </p:nvPr>
        </p:nvSpPr>
        <p:spPr>
          <a:xfrm>
            <a:off x="5132725" y="6424546"/>
            <a:ext cx="7521070" cy="2750813"/>
          </a:xfrm>
          <a:noFill/>
        </p:spPr>
        <p:txBody>
          <a:bodyPr/>
          <a:lstStyle/>
          <a:p>
            <a:r>
              <a:rPr lang="en-US" dirty="0" smtClean="0">
                <a:solidFill>
                  <a:schemeClr val="bg1"/>
                </a:solidFill>
              </a:rPr>
              <a:t>Ken Hoffman, P.E.</a:t>
            </a:r>
            <a:endParaRPr lang="en-US" dirty="0">
              <a:solidFill>
                <a:schemeClr val="bg1"/>
              </a:solidFill>
            </a:endParaRPr>
          </a:p>
          <a:p>
            <a:r>
              <a:rPr lang="en-US" dirty="0" smtClean="0">
                <a:solidFill>
                  <a:schemeClr val="bg1"/>
                </a:solidFill>
              </a:rPr>
              <a:t>(801) 536-4313</a:t>
            </a:r>
          </a:p>
          <a:p>
            <a:r>
              <a:rPr lang="en-US" dirty="0" smtClean="0">
                <a:solidFill>
                  <a:schemeClr val="bg1"/>
                </a:solidFill>
              </a:rPr>
              <a:t>kenhoffman@utah.gov</a:t>
            </a:r>
          </a:p>
        </p:txBody>
      </p:sp>
    </p:spTree>
    <p:extLst>
      <p:ext uri="{BB962C8B-B14F-4D97-AF65-F5344CB8AC3E}">
        <p14:creationId xmlns:p14="http://schemas.microsoft.com/office/powerpoint/2010/main" val="1722170705"/>
      </p:ext>
    </p:extLst>
  </p:cSld>
  <p:clrMapOvr>
    <a:masterClrMapping/>
  </p:clrMapOvr>
  <p:transition spd="med"/>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8.pn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11309</TotalTime>
  <Words>273</Words>
  <Application>Microsoft Office PowerPoint</Application>
  <PresentationFormat>Custom</PresentationFormat>
  <Paragraphs>48</Paragraphs>
  <Slides>9</Slides>
  <Notes>0</Notes>
  <HiddenSlides>0</HiddenSlides>
  <MMClips>0</MMClips>
  <ScaleCrop>false</ScaleCrop>
  <HeadingPairs>
    <vt:vector size="4" baseType="variant">
      <vt:variant>
        <vt:lpstr>Theme</vt:lpstr>
      </vt:variant>
      <vt:variant>
        <vt:i4>2</vt:i4>
      </vt:variant>
      <vt:variant>
        <vt:lpstr>Slide Titles</vt:lpstr>
      </vt:variant>
      <vt:variant>
        <vt:i4>9</vt:i4>
      </vt:variant>
    </vt:vector>
  </HeadingPairs>
  <TitlesOfParts>
    <vt:vector size="11" baseType="lpstr">
      <vt:lpstr>Custom Design</vt:lpstr>
      <vt:lpstr>1_Custom Design</vt:lpstr>
      <vt:lpstr>PowerPoint Presentation</vt:lpstr>
      <vt:lpstr>MWPP Survey </vt:lpstr>
      <vt:lpstr>MWPP Survey Reponses </vt:lpstr>
      <vt:lpstr>88% Yes and above</vt:lpstr>
      <vt:lpstr>70% to 82% Yes</vt:lpstr>
      <vt:lpstr>68% and below Yes</vt:lpstr>
      <vt:lpstr>MWPP Survey </vt:lpstr>
      <vt:lpstr>Projected Financial Need Through 2025</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Cheryl Parker</dc:creator>
  <cp:lastModifiedBy>Ken Hoffman</cp:lastModifiedBy>
  <cp:revision>270</cp:revision>
  <cp:lastPrinted>2018-05-22T23:44:57Z</cp:lastPrinted>
  <dcterms:modified xsi:type="dcterms:W3CDTF">2019-08-07T23:16:48Z</dcterms:modified>
</cp:coreProperties>
</file>